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png" ContentType="image/png"/>
  <Default Extension="wdp" ContentType="image/vnd.ms-photo"/>
  <Default Extension="wav" ContentType="audio/x-wav"/>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
<Relationships xmlns="http://schemas.openxmlformats.org/package/2006/relationships">
  <Relationship Type="http://schemas.openxmlformats.org/package/2006/relationships/metadata/thumbnail" Target="docProps/thumbnail.jpeg" Id="rId2" />
  <Relationship Type="http://schemas.openxmlformats.org/package/2006/relationships/metadata/core-properties" Target="docProps/core.xml" Id="rId3" />
  <Relationship Type="http://schemas.openxmlformats.org/officeDocument/2006/relationships/extended-properties" Target="docProps/app.xml" Id="rId4" />
  <Relationship Type="http://schemas.openxmlformats.org/officeDocument/2006/relationships/custom-properties" Target="docProps/custom.xml" Id="rId5" />
  <Relationship Type="http://schemas.openxmlformats.org/officeDocument/2006/relationships/officeDocument" Target="ppt/presentation.xml" Id="rId1"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2"/>
  </p:sldMasterIdLst>
  <p:notesMasterIdLst>
    <p:notesMasterId r:id="rId3"/>
  </p:notesMasterIdLst>
  <p:sldIdLst>
    <p:sldId id="256" r:id="rId4"/>
    <p:sldId id="275" r:id="rId5"/>
    <p:sldId id="274" r:id="rId6"/>
    <p:sldId id="288" r:id="rId7"/>
    <p:sldId id="289" r:id="rId8"/>
    <p:sldId id="291" r:id="rId9"/>
    <p:sldId id="276" r:id="rId10"/>
    <p:sldId id="290" r:id="rId11"/>
    <p:sldId id="292" r:id="rId12"/>
    <p:sldId id="293" r:id="rId13"/>
    <p:sldId id="294" r:id="rId14"/>
    <p:sldId id="295" r:id="rId15"/>
    <p:sldId id="296" r:id="rId16"/>
    <p:sldId id="297" r:id="rId17"/>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51"/>
    <p:restoredTop sz="64557"/>
  </p:normalViewPr>
  <p:slideViewPr>
    <p:cSldViewPr>
      <p:cViewPr varScale="1">
        <p:scale>
          <a:sx n="58" d="100"/>
          <a:sy n="58" d="100"/>
        </p:scale>
        <p:origin x="-2046" y="-72"/>
      </p:cViewPr>
      <p:guideLst>
        <p:guide orient="horz" pos="1620"/>
        <p:guide pos="2880"/>
      </p:guideLst>
    </p:cSldViewPr>
  </p:slideViewPr>
  <p:notesTextViewPr>
    <p:cViewPr>
      <p:scale>
        <a:sx n="1" d="1"/>
        <a:sy n="1" d="1"/>
      </p:scale>
      <p:origin x="0" y="0"/>
    </p:cViewPr>
  </p:notesTextViewPr>
  <p:gridSpacing cx="36004" cy="36004"/>
</p:viewPr>
</file>

<file path=ppt/_rels/presentation.xml.rels>&#65279;<?xml version="1.0" encoding="utf-8"?>
<Relationships xmlns="http://schemas.openxmlformats.org/package/2006/relationships">
  <Relationship Type="http://schemas.openxmlformats.org/officeDocument/2006/relationships/theme" Target="theme/theme1.xml" Id="rId1" />
  <Relationship Type="http://schemas.openxmlformats.org/officeDocument/2006/relationships/slideMaster" Target="slideMasters/slideMaster1.xml" Id="rId2" />
  <Relationship Type="http://schemas.openxmlformats.org/officeDocument/2006/relationships/notesMaster" Target="notesMasters/notesMaster1.xml" Id="rId3" />
  <Relationship Type="http://schemas.openxmlformats.org/officeDocument/2006/relationships/slide" Target="slides/slide1.xml" Id="rId4" />
  <Relationship Type="http://schemas.openxmlformats.org/officeDocument/2006/relationships/slide" Target="slides/slide2.xml" Id="rId5" />
  <Relationship Type="http://schemas.openxmlformats.org/officeDocument/2006/relationships/slide" Target="slides/slide3.xml" Id="rId6" />
  <Relationship Type="http://schemas.openxmlformats.org/officeDocument/2006/relationships/slide" Target="slides/slide4.xml" Id="rId7" />
  <Relationship Type="http://schemas.openxmlformats.org/officeDocument/2006/relationships/slide" Target="slides/slide5.xml" Id="rId8" />
  <Relationship Type="http://schemas.openxmlformats.org/officeDocument/2006/relationships/slide" Target="slides/slide6.xml" Id="rId9" />
  <Relationship Type="http://schemas.openxmlformats.org/officeDocument/2006/relationships/slide" Target="slides/slide7.xml" Id="rId10" />
  <Relationship Type="http://schemas.openxmlformats.org/officeDocument/2006/relationships/slide" Target="slides/slide8.xml" Id="rId11" />
  <Relationship Type="http://schemas.openxmlformats.org/officeDocument/2006/relationships/slide" Target="slides/slide9.xml" Id="rId12" />
  <Relationship Type="http://schemas.openxmlformats.org/officeDocument/2006/relationships/slide" Target="slides/slide10.xml" Id="rId13" />
  <Relationship Type="http://schemas.openxmlformats.org/officeDocument/2006/relationships/slide" Target="slides/slide11.xml" Id="rId14" />
  <Relationship Type="http://schemas.openxmlformats.org/officeDocument/2006/relationships/slide" Target="slides/slide12.xml" Id="rId15" />
  <Relationship Type="http://schemas.openxmlformats.org/officeDocument/2006/relationships/slide" Target="slides/slide13.xml" Id="rId16" />
  <Relationship Type="http://schemas.openxmlformats.org/officeDocument/2006/relationships/slide" Target="slides/slide14.xml" Id="rId17" />
  <Relationship Type="http://schemas.openxmlformats.org/officeDocument/2006/relationships/presProps" Target="presProps.xml" Id="rId18" />
  <Relationship Type="http://schemas.openxmlformats.org/officeDocument/2006/relationships/viewProps" Target="viewProps.xml" Id="rId19" />
  <Relationship Type="http://schemas.openxmlformats.org/officeDocument/2006/relationships/tableStyles" Target="tableStyles.xml" Id="rId20" />
</Relationships>
</file>

<file path=ppt/notesMasters/_rels/notesMaster1.xml.rels>&#65279;<?xml version="1.0" encoding="utf-8"?>
<Relationships xmlns="http://schemas.openxmlformats.org/package/2006/relationships">
  <Relationship Type="http://schemas.openxmlformats.org/officeDocument/2006/relationships/theme" Target="../theme/theme2.xml" Id="rId1"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14"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15"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2020/8/28</a:t>
            </a:fld>
            <a:endParaRPr kumimoji="1" lang="ja-JP" altLang="en-US"/>
          </a:p>
        </p:txBody>
      </p:sp>
      <p:sp>
        <p:nvSpPr>
          <p:cNvPr id="1116"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17"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18"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19"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Relationships xmlns="http://schemas.openxmlformats.org/package/2006/relationships">
  <Relationship Type="http://schemas.openxmlformats.org/officeDocument/2006/relationships/slide" Target="../slides/slide1.xml" Id="rId1" />
  <Relationship Type="http://schemas.openxmlformats.org/officeDocument/2006/relationships/notesMaster" Target="../notesMasters/notesMaster1.xml" Id="rId2" />
</Relationships>
</file>

<file path=ppt/notesSlides/_rels/notesSlide10.xml.rels>&#65279;<?xml version="1.0" encoding="utf-8"?>
<Relationships xmlns="http://schemas.openxmlformats.org/package/2006/relationships">
  <Relationship Type="http://schemas.openxmlformats.org/officeDocument/2006/relationships/slide" Target="../slides/slide10.xml" Id="rId1" />
  <Relationship Type="http://schemas.openxmlformats.org/officeDocument/2006/relationships/notesMaster" Target="../notesMasters/notesMaster1.xml" Id="rId2" />
</Relationships>
</file>

<file path=ppt/notesSlides/_rels/notesSlide11.xml.rels>&#65279;<?xml version="1.0" encoding="utf-8"?>
<Relationships xmlns="http://schemas.openxmlformats.org/package/2006/relationships">
  <Relationship Type="http://schemas.openxmlformats.org/officeDocument/2006/relationships/slide" Target="../slides/slide11.xml" Id="rId1" />
  <Relationship Type="http://schemas.openxmlformats.org/officeDocument/2006/relationships/notesMaster" Target="../notesMasters/notesMaster1.xml" Id="rId2" />
</Relationships>
</file>

<file path=ppt/notesSlides/_rels/notesSlide12.xml.rels>&#65279;<?xml version="1.0" encoding="utf-8"?>
<Relationships xmlns="http://schemas.openxmlformats.org/package/2006/relationships">
  <Relationship Type="http://schemas.openxmlformats.org/officeDocument/2006/relationships/slide" Target="../slides/slide12.xml" Id="rId1" />
  <Relationship Type="http://schemas.openxmlformats.org/officeDocument/2006/relationships/notesMaster" Target="../notesMasters/notesMaster1.xml" Id="rId2" />
</Relationships>
</file>

<file path=ppt/notesSlides/_rels/notesSlide13.xml.rels>&#65279;<?xml version="1.0" encoding="utf-8"?>
<Relationships xmlns="http://schemas.openxmlformats.org/package/2006/relationships">
  <Relationship Type="http://schemas.openxmlformats.org/officeDocument/2006/relationships/slide" Target="../slides/slide13.xml" Id="rId1" />
  <Relationship Type="http://schemas.openxmlformats.org/officeDocument/2006/relationships/notesMaster" Target="../notesMasters/notesMaster1.xml" Id="rId2" />
</Relationships>
</file>

<file path=ppt/notesSlides/_rels/notesSlide14.xml.rels>&#65279;<?xml version="1.0" encoding="utf-8"?>
<Relationships xmlns="http://schemas.openxmlformats.org/package/2006/relationships">
  <Relationship Type="http://schemas.openxmlformats.org/officeDocument/2006/relationships/slide" Target="../slides/slide14.xml" Id="rId1" />
  <Relationship Type="http://schemas.openxmlformats.org/officeDocument/2006/relationships/notesMaster" Target="../notesMasters/notesMaster1.xml" Id="rId2" />
</Relationships>
</file>

<file path=ppt/notesSlides/_rels/notesSlide2.xml.rels>&#65279;<?xml version="1.0" encoding="utf-8"?>
<Relationships xmlns="http://schemas.openxmlformats.org/package/2006/relationships">
  <Relationship Type="http://schemas.openxmlformats.org/officeDocument/2006/relationships/slide" Target="../slides/slide2.xml" Id="rId1" />
  <Relationship Type="http://schemas.openxmlformats.org/officeDocument/2006/relationships/notesMaster" Target="../notesMasters/notesMaster1.xml" Id="rId2" />
</Relationships>
</file>

<file path=ppt/notesSlides/_rels/notesSlide3.xml.rels>&#65279;<?xml version="1.0" encoding="utf-8"?>
<Relationships xmlns="http://schemas.openxmlformats.org/package/2006/relationships">
  <Relationship Type="http://schemas.openxmlformats.org/officeDocument/2006/relationships/slide" Target="../slides/slide3.xml" Id="rId1" />
  <Relationship Type="http://schemas.openxmlformats.org/officeDocument/2006/relationships/notesMaster" Target="../notesMasters/notesMaster1.xml" Id="rId2" />
</Relationships>
</file>

<file path=ppt/notesSlides/_rels/notesSlide4.xml.rels>&#65279;<?xml version="1.0" encoding="utf-8"?>
<Relationships xmlns="http://schemas.openxmlformats.org/package/2006/relationships">
  <Relationship Type="http://schemas.openxmlformats.org/officeDocument/2006/relationships/slide" Target="../slides/slide4.xml" Id="rId1" />
  <Relationship Type="http://schemas.openxmlformats.org/officeDocument/2006/relationships/notesMaster" Target="../notesMasters/notesMaster1.xml" Id="rId2" />
</Relationships>
</file>

<file path=ppt/notesSlides/_rels/notesSlide5.xml.rels>&#65279;<?xml version="1.0" encoding="utf-8"?>
<Relationships xmlns="http://schemas.openxmlformats.org/package/2006/relationships">
  <Relationship Type="http://schemas.openxmlformats.org/officeDocument/2006/relationships/slide" Target="../slides/slide5.xml" Id="rId1" />
  <Relationship Type="http://schemas.openxmlformats.org/officeDocument/2006/relationships/notesMaster" Target="../notesMasters/notesMaster1.xml" Id="rId2" />
</Relationships>
</file>

<file path=ppt/notesSlides/_rels/notesSlide6.xml.rels>&#65279;<?xml version="1.0" encoding="utf-8"?>
<Relationships xmlns="http://schemas.openxmlformats.org/package/2006/relationships">
  <Relationship Type="http://schemas.openxmlformats.org/officeDocument/2006/relationships/slide" Target="../slides/slide6.xml" Id="rId1" />
  <Relationship Type="http://schemas.openxmlformats.org/officeDocument/2006/relationships/notesMaster" Target="../notesMasters/notesMaster1.xml" Id="rId2" />
</Relationships>
</file>

<file path=ppt/notesSlides/_rels/notesSlide7.xml.rels>&#65279;<?xml version="1.0" encoding="utf-8"?>
<Relationships xmlns="http://schemas.openxmlformats.org/package/2006/relationships">
  <Relationship Type="http://schemas.openxmlformats.org/officeDocument/2006/relationships/slide" Target="../slides/slide7.xml" Id="rId1" />
  <Relationship Type="http://schemas.openxmlformats.org/officeDocument/2006/relationships/notesMaster" Target="../notesMasters/notesMaster1.xml" Id="rId2" />
</Relationships>
</file>

<file path=ppt/notesSlides/_rels/notesSlide8.xml.rels>&#65279;<?xml version="1.0" encoding="utf-8"?>
<Relationships xmlns="http://schemas.openxmlformats.org/package/2006/relationships">
  <Relationship Type="http://schemas.openxmlformats.org/officeDocument/2006/relationships/slide" Target="../slides/slide8.xml" Id="rId1" />
  <Relationship Type="http://schemas.openxmlformats.org/officeDocument/2006/relationships/notesMaster" Target="../notesMasters/notesMaster1.xml" Id="rId2" />
</Relationships>
</file>

<file path=ppt/notesSlides/_rels/notesSlide9.xml.rels>&#65279;<?xml version="1.0" encoding="utf-8"?>
<Relationships xmlns="http://schemas.openxmlformats.org/package/2006/relationships">
  <Relationship Type="http://schemas.openxmlformats.org/officeDocument/2006/relationships/slide" Target="../slides/slide9.xml" Id="rId1" />
  <Relationship Type="http://schemas.openxmlformats.org/officeDocument/2006/relationships/notesMaster" Target="../notesMasters/notesMaster1.xml" Id="rId2"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9" name="四角形 9"/>
          <p:cNvSpPr>
            <a:spLocks noGrp="1" noRot="1" noChangeAspect="1"/>
          </p:cNvSpPr>
          <p:nvPr>
            <p:ph type="sldImg" idx="2"/>
          </p:nvPr>
        </p:nvSpPr>
        <p:spPr>
          <a:prstGeom prst="rect">
            <a:avLst/>
          </a:prstGeom>
        </p:spPr>
        <p:txBody>
          <a:bodyPr/>
          <a:lstStyle/>
          <a:p>
            <a:endParaRPr kumimoji="1" lang="ja-JP" altLang="en-US"/>
          </a:p>
        </p:txBody>
      </p:sp>
      <p:sp>
        <p:nvSpPr>
          <p:cNvPr id="1130" name="四角形 10"/>
          <p:cNvSpPr>
            <a:spLocks noGrp="1"/>
          </p:cNvSpPr>
          <p:nvPr>
            <p:ph type="body" sz="quarter" idx="3"/>
          </p:nvPr>
        </p:nvSpPr>
        <p:spPr>
          <a:prstGeom prst="rect">
            <a:avLst/>
          </a:prstGeom>
        </p:spPr>
        <p:txBody>
          <a:bodyPr/>
          <a:lstStyle/>
          <a:p>
            <a:r>
              <a:rPr kumimoji="1" lang="ja-JP" altLang="en-US"/>
              <a:t>・蔵づくりの建物は、どのようにつくられているのでしょう。</a:t>
            </a:r>
          </a:p>
        </p:txBody>
      </p:sp>
      <p:sp>
        <p:nvSpPr>
          <p:cNvPr id="1131" name="四角形 1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2" name="四角形 571"/>
          <p:cNvSpPr>
            <a:spLocks noGrp="1" noRot="1" noChangeAspect="1"/>
          </p:cNvSpPr>
          <p:nvPr>
            <p:ph type="sldImg" idx="2"/>
          </p:nvPr>
        </p:nvSpPr>
        <p:spPr>
          <a:prstGeom prst="rect">
            <a:avLst/>
          </a:prstGeom>
        </p:spPr>
        <p:txBody>
          <a:bodyPr/>
          <a:lstStyle/>
          <a:p>
            <a:endParaRPr kumimoji="1" lang="ja-JP" altLang="en-US"/>
          </a:p>
        </p:txBody>
      </p:sp>
      <p:sp>
        <p:nvSpPr>
          <p:cNvPr id="1293" name="四角形 572"/>
          <p:cNvSpPr>
            <a:spLocks noGrp="1"/>
          </p:cNvSpPr>
          <p:nvPr>
            <p:ph type="body" sz="quarter" idx="3"/>
          </p:nvPr>
        </p:nvSpPr>
        <p:spPr>
          <a:prstGeom prst="rect">
            <a:avLst/>
          </a:prstGeom>
        </p:spPr>
        <p:txBody>
          <a:bodyPr/>
          <a:lstStyle/>
          <a:p>
            <a:r>
              <a:rPr kumimoji="1" lang="ja-JP" altLang="en-US"/>
              <a:t>三つ目の特徴は、屋根の上に乗っている「鬼瓦」と「かげもり」です。</a:t>
            </a:r>
          </a:p>
          <a:p>
            <a:r>
              <a:rPr kumimoji="1" lang="ja-JP" altLang="en-US"/>
              <a:t>右側の黄色く囲ったところが「鬼瓦」で、その隣の緑色で囲った雲のような形をした大きな飾りが「かげもり」です。</a:t>
            </a:r>
          </a:p>
          <a:p>
            <a:r>
              <a:rPr kumimoji="1" lang="ja-JP" altLang="en-US"/>
              <a:t>川越の蔵造りには、大変大きな鬼瓦とかげもりが乗っています。</a:t>
            </a:r>
          </a:p>
          <a:p>
            <a:r>
              <a:rPr kumimoji="1" lang="ja-JP" altLang="en-US"/>
              <a:t>下から見ると小さく見えますが、大きいものでは１６０CM以上の大きさの物もあります。</a:t>
            </a:r>
          </a:p>
          <a:p>
            <a:r>
              <a:rPr kumimoji="1" lang="ja-JP" altLang="en-US"/>
              <a:t>富の象徴ともされ、それぞれの建物には様々な工夫が凝らされています。</a:t>
            </a:r>
          </a:p>
        </p:txBody>
      </p:sp>
      <p:sp>
        <p:nvSpPr>
          <p:cNvPr id="1294"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5" name="四角形 51"/>
          <p:cNvSpPr>
            <a:spLocks noGrp="1" noRot="1" noChangeAspect="1"/>
          </p:cNvSpPr>
          <p:nvPr>
            <p:ph type="sldImg" idx="2"/>
          </p:nvPr>
        </p:nvSpPr>
        <p:spPr>
          <a:prstGeom prst="rect">
            <a:avLst/>
          </a:prstGeom>
        </p:spPr>
        <p:txBody>
          <a:bodyPr/>
          <a:lstStyle/>
          <a:p>
            <a:endParaRPr kumimoji="1" lang="ja-JP" altLang="en-US"/>
          </a:p>
        </p:txBody>
      </p:sp>
      <p:sp>
        <p:nvSpPr>
          <p:cNvPr id="1306" name="四角形 52"/>
          <p:cNvSpPr>
            <a:spLocks noGrp="1"/>
          </p:cNvSpPr>
          <p:nvPr>
            <p:ph type="body" sz="quarter" idx="3"/>
          </p:nvPr>
        </p:nvSpPr>
        <p:spPr>
          <a:prstGeom prst="rect">
            <a:avLst/>
          </a:prstGeom>
        </p:spPr>
        <p:txBody>
          <a:bodyPr/>
          <a:lstStyle/>
          <a:p>
            <a:r>
              <a:rPr kumimoji="1" lang="ja-JP" altLang="en-US"/>
              <a:t>最後に、川越クイズを３つ出題します。</a:t>
            </a:r>
          </a:p>
          <a:p>
            <a:r>
              <a:rPr kumimoji="1" lang="ja-JP" altLang="en-US"/>
              <a:t>蔵造りの重さはどのくらいあるでしょう？</a:t>
            </a:r>
          </a:p>
          <a:p>
            <a:r>
              <a:rPr kumimoji="1" lang="ja-JP" altLang="en-US"/>
              <a:t>①約２ｔ　カバの重さくらい　②約３０ｔ　ゾウ５頭分くらい　③約１００ｔ　ゾウ１７頭分くらい</a:t>
            </a:r>
          </a:p>
          <a:p>
            <a:r>
              <a:rPr kumimoji="1" lang="ja-JP" altLang="en-US"/>
              <a:t>（10秒）</a:t>
            </a:r>
          </a:p>
          <a:p>
            <a:r>
              <a:rPr kumimoji="1" lang="ja-JP" altLang="en-US"/>
              <a:t>正解は③の約１００ｔです。</a:t>
            </a:r>
          </a:p>
          <a:p>
            <a:r>
              <a:rPr kumimoji="1" lang="ja-JP" altLang="en-US"/>
              <a:t>すごく重い建物なので、土台を固める地形がとても大切なのですね。</a:t>
            </a:r>
          </a:p>
          <a:p>
            <a:endParaRPr kumimoji="1" lang="ja-JP" altLang="en-US"/>
          </a:p>
          <a:p>
            <a:endParaRPr kumimoji="1" lang="ja-JP" altLang="en-US"/>
          </a:p>
        </p:txBody>
      </p:sp>
      <p:sp>
        <p:nvSpPr>
          <p:cNvPr id="1307" name="四角形 5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8" name="四角形 51"/>
          <p:cNvSpPr>
            <a:spLocks noGrp="1" noRot="1" noChangeAspect="1"/>
          </p:cNvSpPr>
          <p:nvPr>
            <p:ph type="sldImg" idx="2"/>
          </p:nvPr>
        </p:nvSpPr>
        <p:spPr>
          <a:prstGeom prst="rect">
            <a:avLst/>
          </a:prstGeom>
        </p:spPr>
        <p:txBody>
          <a:bodyPr/>
          <a:lstStyle/>
          <a:p>
            <a:endParaRPr kumimoji="1" lang="ja-JP" altLang="en-US"/>
          </a:p>
        </p:txBody>
      </p:sp>
      <p:sp>
        <p:nvSpPr>
          <p:cNvPr id="1319" name="四角形 52"/>
          <p:cNvSpPr>
            <a:spLocks noGrp="1"/>
          </p:cNvSpPr>
          <p:nvPr>
            <p:ph type="body" sz="quarter" idx="3"/>
          </p:nvPr>
        </p:nvSpPr>
        <p:spPr>
          <a:prstGeom prst="rect">
            <a:avLst/>
          </a:prstGeom>
        </p:spPr>
        <p:txBody>
          <a:bodyPr/>
          <a:lstStyle/>
          <a:p>
            <a:r>
              <a:rPr kumimoji="1" lang="ja-JP" altLang="en-US"/>
              <a:t>蔵造りが完成するまで、どのくらいの時間が必要でしょう？</a:t>
            </a:r>
          </a:p>
          <a:p>
            <a:r>
              <a:rPr kumimoji="1" lang="ja-JP" altLang="en-US"/>
              <a:t>①約半年　　②約３年　　③約１０年</a:t>
            </a:r>
          </a:p>
          <a:p>
            <a:r>
              <a:rPr kumimoji="1" lang="ja-JP" altLang="en-US"/>
              <a:t>（10秒）</a:t>
            </a:r>
          </a:p>
          <a:p>
            <a:r>
              <a:rPr kumimoji="1" lang="ja-JP" altLang="en-US"/>
              <a:t>正解は②の約３年です。</a:t>
            </a:r>
          </a:p>
          <a:p>
            <a:r>
              <a:rPr kumimoji="1" lang="ja-JP" altLang="en-US"/>
              <a:t>最近の家は半年くらいで立ってしまいますが、蔵造りは、何度も何度も土を塗り重ねるので、とっても時間がかかります。</a:t>
            </a:r>
          </a:p>
        </p:txBody>
      </p:sp>
      <p:sp>
        <p:nvSpPr>
          <p:cNvPr id="1320" name="四角形 5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1" name="四角形 51"/>
          <p:cNvSpPr>
            <a:spLocks noGrp="1" noRot="1" noChangeAspect="1"/>
          </p:cNvSpPr>
          <p:nvPr>
            <p:ph type="sldImg" idx="2"/>
          </p:nvPr>
        </p:nvSpPr>
        <p:spPr>
          <a:prstGeom prst="rect">
            <a:avLst/>
          </a:prstGeom>
        </p:spPr>
        <p:txBody>
          <a:bodyPr/>
          <a:lstStyle/>
          <a:p>
            <a:endParaRPr kumimoji="1" lang="ja-JP" altLang="en-US"/>
          </a:p>
        </p:txBody>
      </p:sp>
      <p:sp>
        <p:nvSpPr>
          <p:cNvPr id="1332" name="四角形 52"/>
          <p:cNvSpPr>
            <a:spLocks noGrp="1"/>
          </p:cNvSpPr>
          <p:nvPr>
            <p:ph type="body" sz="quarter" idx="3"/>
          </p:nvPr>
        </p:nvSpPr>
        <p:spPr>
          <a:prstGeom prst="rect">
            <a:avLst/>
          </a:prstGeom>
        </p:spPr>
        <p:txBody>
          <a:bodyPr/>
          <a:lstStyle/>
          <a:p>
            <a:r>
              <a:rPr kumimoji="1" lang="ja-JP" altLang="en-US"/>
              <a:t>蔵造りの建物の値段は、今のお金にするといくらくらいでしょう？</a:t>
            </a:r>
          </a:p>
          <a:p>
            <a:r>
              <a:rPr kumimoji="1" lang="ja-JP" altLang="en-US"/>
              <a:t>①１億円以上　　②約３０００万円　　③約５００万円</a:t>
            </a:r>
          </a:p>
          <a:p>
            <a:r>
              <a:rPr kumimoji="1" lang="ja-JP" altLang="en-US"/>
              <a:t>（10秒）</a:t>
            </a:r>
          </a:p>
          <a:p>
            <a:r>
              <a:rPr kumimoji="1" lang="ja-JP" altLang="en-US"/>
              <a:t>正解は①の１億円以上です。</a:t>
            </a:r>
          </a:p>
          <a:p>
            <a:r>
              <a:rPr kumimoji="1" lang="ja-JP" altLang="en-US"/>
              <a:t>川越のお店を持つ商人の人たちは、とてもお金持ちだったのですね。</a:t>
            </a:r>
          </a:p>
        </p:txBody>
      </p:sp>
      <p:sp>
        <p:nvSpPr>
          <p:cNvPr id="1333" name="四角形 5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1" name="四角形 9"/>
          <p:cNvSpPr>
            <a:spLocks noGrp="1" noRot="1" noChangeAspect="1"/>
          </p:cNvSpPr>
          <p:nvPr>
            <p:ph type="sldImg" idx="2"/>
          </p:nvPr>
        </p:nvSpPr>
        <p:spPr>
          <a:prstGeom prst="rect">
            <a:avLst/>
          </a:prstGeom>
        </p:spPr>
        <p:txBody>
          <a:bodyPr/>
          <a:lstStyle/>
          <a:p>
            <a:endParaRPr kumimoji="1" lang="ja-JP" altLang="en-US"/>
          </a:p>
        </p:txBody>
      </p:sp>
      <p:sp>
        <p:nvSpPr>
          <p:cNvPr id="1342" name="四角形 10"/>
          <p:cNvSpPr>
            <a:spLocks noGrp="1"/>
          </p:cNvSpPr>
          <p:nvPr>
            <p:ph type="body" sz="quarter" idx="3"/>
          </p:nvPr>
        </p:nvSpPr>
        <p:spPr>
          <a:prstGeom prst="rect">
            <a:avLst/>
          </a:prstGeom>
        </p:spPr>
        <p:txBody>
          <a:bodyPr/>
          <a:lstStyle/>
          <a:p>
            <a:r>
              <a:rPr kumimoji="1" lang="ja-JP" altLang="en-US"/>
              <a:t>川越のことがわかりましたか？</a:t>
            </a:r>
          </a:p>
          <a:p>
            <a:r>
              <a:rPr kumimoji="1" lang="ja-JP" altLang="en-US"/>
              <a:t>ぜひ、川越に本物の蔵造りを見に来てください。お待ちしております。</a:t>
            </a:r>
          </a:p>
        </p:txBody>
      </p:sp>
      <p:sp>
        <p:nvSpPr>
          <p:cNvPr id="1343" name="四角形 1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3" name="四角形 571"/>
          <p:cNvSpPr>
            <a:spLocks noGrp="1" noRot="1" noChangeAspect="1"/>
          </p:cNvSpPr>
          <p:nvPr>
            <p:ph type="sldImg" idx="2"/>
          </p:nvPr>
        </p:nvSpPr>
        <p:spPr>
          <a:prstGeom prst="rect">
            <a:avLst/>
          </a:prstGeom>
        </p:spPr>
        <p:txBody>
          <a:bodyPr/>
          <a:lstStyle/>
          <a:p>
            <a:endParaRPr kumimoji="1" lang="ja-JP" altLang="en-US"/>
          </a:p>
        </p:txBody>
      </p:sp>
      <p:sp>
        <p:nvSpPr>
          <p:cNvPr id="1144" name="四角形 572"/>
          <p:cNvSpPr>
            <a:spLocks noGrp="1"/>
          </p:cNvSpPr>
          <p:nvPr>
            <p:ph type="body" sz="quarter" idx="3"/>
          </p:nvPr>
        </p:nvSpPr>
        <p:spPr>
          <a:prstGeom prst="rect">
            <a:avLst/>
          </a:prstGeom>
        </p:spPr>
        <p:txBody>
          <a:bodyPr/>
          <a:lstStyle/>
          <a:p>
            <a:r>
              <a:rPr kumimoji="1" lang="ja-JP" altLang="en-US"/>
              <a:t>では、蔵造りはなぜ、火事に強いのでしょうか？</a:t>
            </a:r>
          </a:p>
          <a:p>
            <a:r>
              <a:rPr kumimoji="1" lang="ja-JP" altLang="en-US"/>
              <a:t>それは、蔵造りに秘密があるのです。博物館にある実物大模型で見てみましょう。建物の壁には何かが塗り重ねられています。よく見てみましょう。</a:t>
            </a:r>
          </a:p>
          <a:p>
            <a:r>
              <a:rPr kumimoji="1" lang="ja-JP" altLang="en-US"/>
              <a:t>（１０秒くらい）</a:t>
            </a:r>
          </a:p>
          <a:p>
            <a:r>
              <a:rPr kumimoji="1" lang="ja-JP" altLang="en-US"/>
              <a:t>蔵造りの建物の大部分は、土でおおわれていることに気が付きましたか？１階の屋根や軒下、２階の窓なども木の骨組みの周りに土が塗り込められています。</a:t>
            </a:r>
          </a:p>
          <a:p>
            <a:r>
              <a:rPr kumimoji="1" lang="ja-JP" altLang="en-US"/>
              <a:t>土は火に強く、燃えません。ですから、火事に強いというわけです。</a:t>
            </a:r>
          </a:p>
        </p:txBody>
      </p:sp>
      <p:sp>
        <p:nvSpPr>
          <p:cNvPr id="1145"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6" name="四角形 571"/>
          <p:cNvSpPr>
            <a:spLocks noGrp="1" noRot="1" noChangeAspect="1"/>
          </p:cNvSpPr>
          <p:nvPr>
            <p:ph type="sldImg" idx="2"/>
          </p:nvPr>
        </p:nvSpPr>
        <p:spPr>
          <a:prstGeom prst="rect">
            <a:avLst/>
          </a:prstGeom>
        </p:spPr>
        <p:txBody>
          <a:bodyPr/>
          <a:lstStyle/>
          <a:p>
            <a:endParaRPr kumimoji="1" lang="ja-JP" altLang="en-US"/>
          </a:p>
        </p:txBody>
      </p:sp>
      <p:sp>
        <p:nvSpPr>
          <p:cNvPr id="1157" name="四角形 572"/>
          <p:cNvSpPr>
            <a:spLocks noGrp="1"/>
          </p:cNvSpPr>
          <p:nvPr>
            <p:ph type="body" sz="quarter" idx="3"/>
          </p:nvPr>
        </p:nvSpPr>
        <p:spPr>
          <a:prstGeom prst="rect">
            <a:avLst/>
          </a:prstGeom>
        </p:spPr>
        <p:txBody>
          <a:bodyPr/>
          <a:lstStyle/>
          <a:p>
            <a:r>
              <a:rPr kumimoji="1" lang="ja-JP" altLang="en-US"/>
              <a:t>続いて、蔵造りができるまでの流れを見ていきましょう。</a:t>
            </a:r>
          </a:p>
          <a:p>
            <a:r>
              <a:rPr kumimoji="1" lang="ja-JP" altLang="en-US"/>
              <a:t>初めに、蔵造りの建物を建てるために中心となる職人を紹介します。</a:t>
            </a:r>
          </a:p>
          <a:p>
            <a:r>
              <a:rPr kumimoji="1" lang="ja-JP" altLang="en-US"/>
              <a:t>・第一が、鳶です。鳶は地面を固めて、土台を作ります。</a:t>
            </a:r>
          </a:p>
          <a:p>
            <a:r>
              <a:rPr kumimoji="1" lang="ja-JP" altLang="en-US"/>
              <a:t>・第二が、大工です。大工は木を組み立てて、建物の骨組みを作ります。</a:t>
            </a:r>
          </a:p>
          <a:p>
            <a:r>
              <a:rPr kumimoji="1" lang="ja-JP" altLang="en-US"/>
              <a:t>・第三が、左官です。左官は建物の周りを土で塗り固め、壁などを作ります。</a:t>
            </a:r>
          </a:p>
          <a:p>
            <a:r>
              <a:rPr kumimoji="1" lang="ja-JP" altLang="en-US"/>
              <a:t>これらを蔵造りの三職と呼んでいます。</a:t>
            </a:r>
          </a:p>
        </p:txBody>
      </p:sp>
      <p:sp>
        <p:nvSpPr>
          <p:cNvPr id="1158"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4" name="四角形 51"/>
          <p:cNvSpPr>
            <a:spLocks noGrp="1" noRot="1" noChangeAspect="1"/>
          </p:cNvSpPr>
          <p:nvPr>
            <p:ph type="sldImg" idx="2"/>
          </p:nvPr>
        </p:nvSpPr>
        <p:spPr>
          <a:prstGeom prst="rect">
            <a:avLst/>
          </a:prstGeom>
        </p:spPr>
        <p:txBody>
          <a:bodyPr/>
          <a:lstStyle/>
          <a:p>
            <a:endParaRPr kumimoji="1" lang="ja-JP" altLang="en-US"/>
          </a:p>
        </p:txBody>
      </p:sp>
      <p:sp>
        <p:nvSpPr>
          <p:cNvPr id="1175" name="四角形 52"/>
          <p:cNvSpPr>
            <a:spLocks noGrp="1"/>
          </p:cNvSpPr>
          <p:nvPr>
            <p:ph type="body" sz="quarter" idx="3"/>
          </p:nvPr>
        </p:nvSpPr>
        <p:spPr>
          <a:prstGeom prst="rect">
            <a:avLst/>
          </a:prstGeom>
        </p:spPr>
        <p:txBody>
          <a:bodyPr/>
          <a:lstStyle/>
          <a:p>
            <a:r>
              <a:rPr kumimoji="1" lang="ja-JP" altLang="en-US"/>
              <a:t>次に、蔵造りのつくりを詳しく見てみましょう。</a:t>
            </a:r>
          </a:p>
          <a:p>
            <a:r>
              <a:rPr kumimoji="1" lang="ja-JP" altLang="en-US"/>
              <a:t>まずは、鳶による土台作りです。</a:t>
            </a:r>
          </a:p>
          <a:p>
            <a:r>
              <a:rPr kumimoji="1" lang="ja-JP" altLang="en-US"/>
              <a:t>木の足場の下には、鳶のリーダー、頭が立ち、足場の上には、たくさんの鳶が乗ります。</a:t>
            </a:r>
          </a:p>
          <a:p>
            <a:r>
              <a:rPr kumimoji="1" lang="ja-JP" altLang="en-US"/>
              <a:t>真棒と呼ばれる丸太には、たくさんの縄が結ばれ、頭と鳶たちが木遣り歌に息を合わせて一斉に引き揚げ、同時に力を緩めて真棒を地面に打ち、突き固めました。</a:t>
            </a:r>
          </a:p>
          <a:p>
            <a:r>
              <a:rPr kumimoji="1" lang="ja-JP" altLang="en-US"/>
              <a:t>頑丈な土台をつくるため、７０ｋｇほどの受玉石やローソク石を埋め込み、真棒で突いていきます。一穴に半日ほどかかったそうです。</a:t>
            </a:r>
          </a:p>
          <a:p>
            <a:r>
              <a:rPr kumimoji="1" lang="ja-JP" altLang="en-US"/>
              <a:t>この作業を「地形」といいます。</a:t>
            </a:r>
          </a:p>
          <a:p>
            <a:endParaRPr kumimoji="1" lang="ja-JP" altLang="en-US"/>
          </a:p>
        </p:txBody>
      </p:sp>
      <p:sp>
        <p:nvSpPr>
          <p:cNvPr id="1176" name="四角形 5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2" name="四角形 62"/>
          <p:cNvSpPr>
            <a:spLocks noGrp="1" noRot="1" noChangeAspect="1"/>
          </p:cNvSpPr>
          <p:nvPr>
            <p:ph type="sldImg" idx="2"/>
          </p:nvPr>
        </p:nvSpPr>
        <p:spPr>
          <a:prstGeom prst="rect">
            <a:avLst/>
          </a:prstGeom>
        </p:spPr>
        <p:txBody>
          <a:bodyPr/>
          <a:lstStyle/>
          <a:p>
            <a:endParaRPr kumimoji="1" lang="ja-JP" altLang="en-US"/>
          </a:p>
        </p:txBody>
      </p:sp>
      <p:sp>
        <p:nvSpPr>
          <p:cNvPr id="1203" name="四角形 63"/>
          <p:cNvSpPr>
            <a:spLocks noGrp="1"/>
          </p:cNvSpPr>
          <p:nvPr>
            <p:ph type="body" sz="quarter" idx="3"/>
          </p:nvPr>
        </p:nvSpPr>
        <p:spPr>
          <a:prstGeom prst="rect">
            <a:avLst/>
          </a:prstGeom>
        </p:spPr>
        <p:txBody>
          <a:bodyPr/>
          <a:lstStyle/>
          <a:p>
            <a:r>
              <a:rPr kumimoji="1" lang="ja-JP" altLang="en-US"/>
              <a:t>地形が終わると、大工による建物の骨組みを組み立てです。</a:t>
            </a:r>
          </a:p>
          <a:p>
            <a:r>
              <a:rPr kumimoji="1" lang="ja-JP" altLang="en-US"/>
              <a:t>木材を使って、柱や梁などを組み立てていき、建物の骨組みができあがります。</a:t>
            </a:r>
          </a:p>
          <a:p>
            <a:r>
              <a:rPr kumimoji="1" lang="ja-JP" altLang="en-US"/>
              <a:t>よくみると柱には、次の作業に必要な工夫として、「つたかけ」とよばれる段々が刻まれています。</a:t>
            </a:r>
          </a:p>
          <a:p>
            <a:r>
              <a:rPr kumimoji="1" lang="ja-JP" altLang="en-US"/>
              <a:t>骨組みが完成すると、建前という蔵の安全や家の繁栄を願うお祝い行事をおこないました。</a:t>
            </a:r>
          </a:p>
        </p:txBody>
      </p:sp>
      <p:sp>
        <p:nvSpPr>
          <p:cNvPr id="1204" name="四角形 64"/>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5" name="四角形 571"/>
          <p:cNvSpPr>
            <a:spLocks noGrp="1" noRot="1" noChangeAspect="1"/>
          </p:cNvSpPr>
          <p:nvPr>
            <p:ph type="sldImg" idx="2"/>
          </p:nvPr>
        </p:nvSpPr>
        <p:spPr>
          <a:prstGeom prst="rect">
            <a:avLst/>
          </a:prstGeom>
        </p:spPr>
        <p:txBody>
          <a:bodyPr/>
          <a:lstStyle/>
          <a:p>
            <a:endParaRPr kumimoji="1" lang="ja-JP" altLang="en-US"/>
          </a:p>
        </p:txBody>
      </p:sp>
      <p:sp>
        <p:nvSpPr>
          <p:cNvPr id="1226" name="四角形 572"/>
          <p:cNvSpPr>
            <a:spLocks noGrp="1"/>
          </p:cNvSpPr>
          <p:nvPr>
            <p:ph type="body" sz="quarter" idx="3"/>
          </p:nvPr>
        </p:nvSpPr>
        <p:spPr>
          <a:prstGeom prst="rect">
            <a:avLst/>
          </a:prstGeom>
        </p:spPr>
        <p:txBody>
          <a:bodyPr/>
          <a:lstStyle/>
          <a:p>
            <a:r>
              <a:rPr kumimoji="1" lang="ja-JP" altLang="en-US"/>
              <a:t>建前が終わると、いよいよ蔵造りの特徴である土壁づくりが、左官によっておこわれます。</a:t>
            </a:r>
          </a:p>
          <a:p>
            <a:r>
              <a:rPr kumimoji="1" lang="ja-JP" altLang="en-US"/>
              <a:t>初めは木舞と呼ばれる作業です。先程の柱の段々に竹を組み、縄で縛った壁の下地をつくります。</a:t>
            </a:r>
          </a:p>
          <a:p>
            <a:r>
              <a:rPr kumimoji="1" lang="ja-JP" altLang="en-US"/>
              <a:t>次に泥の塊をたたきつけ、木舞に押し込んでいく「荒打ち」をおこないます。</a:t>
            </a:r>
          </a:p>
          <a:p>
            <a:r>
              <a:rPr kumimoji="1" lang="ja-JP" altLang="en-US"/>
              <a:t>土を乾かしては塗り重ねる作業を何度も何度も繰り返し、縄をかけたり、土を塗ったりしながら壁を作り上げていきます。</a:t>
            </a:r>
          </a:p>
          <a:p>
            <a:r>
              <a:rPr kumimoji="1" lang="ja-JP" altLang="en-US"/>
              <a:t>そして、壁を守るために白漆喰を塗って仕上げます。</a:t>
            </a:r>
          </a:p>
          <a:p>
            <a:r>
              <a:rPr kumimoji="1" lang="ja-JP" altLang="en-US"/>
              <a:t>たいていの蔵はここで終了しますが、川越の蔵造りは最後に江戸黒と呼ばれる黒漆喰を塗って完成させます。</a:t>
            </a:r>
          </a:p>
          <a:p>
            <a:r>
              <a:rPr kumimoji="1" lang="ja-JP" altLang="en-US"/>
              <a:t>これは、昔、江戸にあった黒い蔵造りの町並みをお手本にしたといわれています。</a:t>
            </a:r>
          </a:p>
        </p:txBody>
      </p:sp>
      <p:sp>
        <p:nvSpPr>
          <p:cNvPr id="1227"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8" name="四角形 571"/>
          <p:cNvSpPr>
            <a:spLocks noGrp="1" noRot="1" noChangeAspect="1"/>
          </p:cNvSpPr>
          <p:nvPr>
            <p:ph type="sldImg" idx="2"/>
          </p:nvPr>
        </p:nvSpPr>
        <p:spPr>
          <a:prstGeom prst="rect">
            <a:avLst/>
          </a:prstGeom>
        </p:spPr>
        <p:txBody>
          <a:bodyPr/>
          <a:lstStyle/>
          <a:p>
            <a:endParaRPr kumimoji="1" lang="ja-JP" altLang="en-US"/>
          </a:p>
        </p:txBody>
      </p:sp>
      <p:sp>
        <p:nvSpPr>
          <p:cNvPr id="1239" name="四角形 572"/>
          <p:cNvSpPr>
            <a:spLocks noGrp="1"/>
          </p:cNvSpPr>
          <p:nvPr>
            <p:ph type="body" sz="quarter" idx="3"/>
          </p:nvPr>
        </p:nvSpPr>
        <p:spPr>
          <a:prstGeom prst="rect">
            <a:avLst/>
          </a:prstGeom>
        </p:spPr>
        <p:txBody>
          <a:bodyPr/>
          <a:lstStyle/>
          <a:p>
            <a:r>
              <a:rPr kumimoji="1" lang="ja-JP" altLang="en-US"/>
              <a:t>土が塗られているのは壁だけではありません。</a:t>
            </a:r>
          </a:p>
          <a:p>
            <a:r>
              <a:rPr kumimoji="1" lang="ja-JP" altLang="en-US"/>
              <a:t>軒下や屋根にも土が塗り込まれています。</a:t>
            </a:r>
          </a:p>
          <a:p>
            <a:r>
              <a:rPr kumimoji="1" lang="ja-JP" altLang="en-US"/>
              <a:t>さらに２階の扉も木の枠組みの周りは土と漆喰を塗って作られています。</a:t>
            </a:r>
          </a:p>
        </p:txBody>
      </p:sp>
      <p:sp>
        <p:nvSpPr>
          <p:cNvPr id="1240"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4" name="四角形 571"/>
          <p:cNvSpPr>
            <a:spLocks noGrp="1" noRot="1" noChangeAspect="1"/>
          </p:cNvSpPr>
          <p:nvPr>
            <p:ph type="sldImg" idx="2"/>
          </p:nvPr>
        </p:nvSpPr>
        <p:spPr>
          <a:prstGeom prst="rect">
            <a:avLst/>
          </a:prstGeom>
        </p:spPr>
        <p:txBody>
          <a:bodyPr/>
          <a:lstStyle/>
          <a:p>
            <a:endParaRPr kumimoji="1" lang="ja-JP" altLang="en-US"/>
          </a:p>
        </p:txBody>
      </p:sp>
      <p:sp>
        <p:nvSpPr>
          <p:cNvPr id="1255" name="四角形 572"/>
          <p:cNvSpPr>
            <a:spLocks noGrp="1"/>
          </p:cNvSpPr>
          <p:nvPr>
            <p:ph type="body" sz="quarter" idx="3"/>
          </p:nvPr>
        </p:nvSpPr>
        <p:spPr>
          <a:prstGeom prst="rect">
            <a:avLst/>
          </a:prstGeom>
        </p:spPr>
        <p:txBody>
          <a:bodyPr/>
          <a:lstStyle/>
          <a:p>
            <a:r>
              <a:rPr kumimoji="1" lang="ja-JP" altLang="en-US"/>
              <a:t>川越の蔵造りには、様々な特徴があります。</a:t>
            </a:r>
          </a:p>
          <a:p>
            <a:r>
              <a:rPr kumimoji="1" lang="ja-JP" altLang="en-US"/>
              <a:t>その一つが壁の厚さです。何度も何度も繰り返し土を塗って作った壁の厚さは、どのくらいでしょう？</a:t>
            </a:r>
          </a:p>
          <a:p>
            <a:r>
              <a:rPr kumimoji="1" lang="ja-JP" altLang="en-US"/>
              <a:t>（15秒くらい）</a:t>
            </a:r>
          </a:p>
          <a:p>
            <a:r>
              <a:rPr kumimoji="1" lang="ja-JP" altLang="en-US"/>
              <a:t>正解は、約３０CM　です。分厚い壁は、火事にも強いつくりの一つです。</a:t>
            </a:r>
          </a:p>
        </p:txBody>
      </p:sp>
      <p:sp>
        <p:nvSpPr>
          <p:cNvPr id="1256"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3" name="四角形 571"/>
          <p:cNvSpPr>
            <a:spLocks noGrp="1" noRot="1" noChangeAspect="1"/>
          </p:cNvSpPr>
          <p:nvPr>
            <p:ph type="sldImg" idx="2"/>
          </p:nvPr>
        </p:nvSpPr>
        <p:spPr>
          <a:prstGeom prst="rect">
            <a:avLst/>
          </a:prstGeom>
        </p:spPr>
        <p:txBody>
          <a:bodyPr/>
          <a:lstStyle/>
          <a:p>
            <a:endParaRPr kumimoji="1" lang="ja-JP" altLang="en-US"/>
          </a:p>
        </p:txBody>
      </p:sp>
      <p:sp>
        <p:nvSpPr>
          <p:cNvPr id="1274" name="四角形 572"/>
          <p:cNvSpPr>
            <a:spLocks noGrp="1"/>
          </p:cNvSpPr>
          <p:nvPr>
            <p:ph type="body" sz="quarter" idx="3"/>
          </p:nvPr>
        </p:nvSpPr>
        <p:spPr>
          <a:prstGeom prst="rect">
            <a:avLst/>
          </a:prstGeom>
        </p:spPr>
        <p:txBody>
          <a:bodyPr/>
          <a:lstStyle/>
          <a:p>
            <a:r>
              <a:rPr kumimoji="1" lang="ja-JP" altLang="en-US"/>
              <a:t>次は、扉です。</a:t>
            </a:r>
          </a:p>
          <a:p>
            <a:r>
              <a:rPr kumimoji="1" lang="ja-JP" altLang="en-US"/>
              <a:t>この扉は、観音開き扉といいます。よく見ると窓枠に段々がついています。扉側にも段々がついており、扉を閉じると窓枠と扉がぴったり重なります。</a:t>
            </a:r>
          </a:p>
          <a:p>
            <a:r>
              <a:rPr kumimoji="1" lang="ja-JP" altLang="en-US"/>
              <a:t>扉は、左側と右側を閉じると、両方の扉についている段々が重なりあい、ほとんど隙間なく締まります。</a:t>
            </a:r>
          </a:p>
          <a:p>
            <a:r>
              <a:rPr kumimoji="1" lang="ja-JP" altLang="en-US"/>
              <a:t>この扉は普段は閉めません。どんな時に閉めると思いますか？（１０秒）</a:t>
            </a:r>
          </a:p>
          <a:p>
            <a:r>
              <a:rPr kumimoji="1" lang="ja-JP" altLang="en-US"/>
              <a:t>正解は、火事などのいざという時にだけ閉めます。ほとんど隙間がなく、土で作られている観音開き扉は、火事に強いつくりになっています。</a:t>
            </a:r>
          </a:p>
          <a:p>
            <a:r>
              <a:rPr kumimoji="1" lang="ja-JP" altLang="en-US"/>
              <a:t>そして、下にある棒状の台が目塗台です。火事の時には、この台に乗って扉の隙間に土を塗りこめました。</a:t>
            </a:r>
          </a:p>
          <a:p>
            <a:endParaRPr kumimoji="1" lang="ja-JP" altLang="en-US"/>
          </a:p>
        </p:txBody>
      </p:sp>
      <p:sp>
        <p:nvSpPr>
          <p:cNvPr id="1275"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9</a:t>
            </a:fld>
            <a:endParaRPr kumimoji="1" lang="ja-JP" altLang="en-US"/>
          </a:p>
        </p:txBody>
      </p:sp>
    </p:spTree>
  </p:cSld>
  <p:clrMapOvr>
    <a:masterClrMapping/>
  </p:clrMapOvr>
</p:notes>
</file>

<file path=ppt/slideLayouts/_rels/slideLayout1.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10.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11.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2.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3.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4.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5.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6.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image" Target="../media/image1.png" Id="rId2" />
  <Relationship Type="http://schemas.openxmlformats.org/officeDocument/2006/relationships/slideMaster" Target="../slideMasters/slideMaster1.xml" Id="rId3" />
</Relationships>
</file>

<file path=ppt/slideLayouts/_rels/slideLayout7.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8.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9.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2" name="サブタイトル 2"/>
          <p:cNvSpPr>
            <a:spLocks noGrp="1"/>
          </p:cNvSpPr>
          <p:nvPr>
            <p:ph type="subTitle" idx="1"/>
          </p:nvPr>
        </p:nvSpPr>
        <p:spPr>
          <a:xfrm>
            <a:off x="685801" y="2499742"/>
            <a:ext cx="7808912" cy="1729358"/>
          </a:xfrm>
        </p:spPr>
        <p:txBody>
          <a:bodyPr>
            <a:normAutofit/>
          </a:bodyPr>
          <a:lstStyle>
            <a:lvl1pPr marL="0" indent="0" algn="r">
              <a:buNone/>
              <a:defRPr sz="2400">
                <a:solidFill>
                  <a:schemeClr val="accent1">
                    <a:lumMod val="40000"/>
                    <a:lumOff val="60000"/>
                  </a:schemeClr>
                </a:solidFill>
                <a:effectLst>
                  <a:outerShdw blurRad="50800" dist="38100" dir="18900000" algn="bl" rotWithShape="0">
                    <a:srgbClr val="00206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33" name="日付プレースホルダー 3"/>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36" name="正方形/長方形 7"/>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7" name="タイトル 1"/>
          <p:cNvSpPr>
            <a:spLocks noGrp="1"/>
          </p:cNvSpPr>
          <p:nvPr>
            <p:ph type="title"/>
          </p:nvPr>
        </p:nvSpPr>
        <p:spPr>
          <a:xfrm>
            <a:off x="685800" y="1131590"/>
            <a:ext cx="7772400" cy="1368152"/>
          </a:xfrm>
        </p:spPr>
        <p:txBody>
          <a:bodyPr anchor="b">
            <a:normAutofit/>
          </a:bodyPr>
          <a:lstStyle>
            <a:lvl1pPr algn="ctr">
              <a:defRPr sz="4400" b="1" cap="all">
                <a:effectLst>
                  <a:outerShdw blurRad="50800" dist="101600" dir="18900000" algn="bl" rotWithShape="0">
                    <a:schemeClr val="accent3">
                      <a:lumMod val="50000"/>
                      <a:alpha val="50000"/>
                    </a:schemeClr>
                  </a:outerShdw>
                </a:effectLst>
              </a:defRPr>
            </a:lvl1pPr>
          </a:lstStyle>
          <a:p>
            <a:r>
              <a:rPr kumimoji="1" lang="ja-JP" altLang="en-US"/>
              <a:t>マスター タイトルの書式設定</a:t>
            </a:r>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100" name="正方形/長方形 6"/>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1"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102"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03" name="日付プレースホルダー 3"/>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104" name="フッター プレースホルダー 4"/>
          <p:cNvSpPr>
            <a:spLocks noGrp="1"/>
          </p:cNvSpPr>
          <p:nvPr>
            <p:ph type="ftr" sz="quarter" idx="11"/>
          </p:nvPr>
        </p:nvSpPr>
        <p:spPr/>
        <p:txBody>
          <a:bodyPr/>
          <a:lstStyle/>
          <a:p>
            <a:endParaRPr kumimoji="1" lang="ja-JP" altLang="en-US"/>
          </a:p>
        </p:txBody>
      </p:sp>
      <p:sp>
        <p:nvSpPr>
          <p:cNvPr id="1105"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107" name="正方形/長方形 6"/>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8" name="縦書きタイトル 1"/>
          <p:cNvSpPr>
            <a:spLocks noGrp="1"/>
          </p:cNvSpPr>
          <p:nvPr>
            <p:ph type="title" orient="vert"/>
          </p:nvPr>
        </p:nvSpPr>
        <p:spPr>
          <a:xfrm>
            <a:off x="6629400" y="205979"/>
            <a:ext cx="2057400" cy="4388644"/>
          </a:xfrm>
        </p:spPr>
        <p:txBody>
          <a:bodyPr vert="eaVert"/>
          <a:lstStyle>
            <a:lvl1pPr algn="l">
              <a:defRPr>
                <a:gradFill flip="none" rotWithShape="1">
                  <a:gsLst>
                    <a:gs pos="0">
                      <a:schemeClr val="accent2">
                        <a:lumMod val="40000"/>
                        <a:lumOff val="60000"/>
                      </a:schemeClr>
                    </a:gs>
                    <a:gs pos="100000">
                      <a:schemeClr val="tx1"/>
                    </a:gs>
                  </a:gsLst>
                  <a:lin ang="5400000" scaled="1"/>
                  <a:tileRect/>
                </a:gradFill>
              </a:defRPr>
            </a:lvl1pPr>
          </a:lstStyle>
          <a:p>
            <a:r>
              <a:rPr kumimoji="1" lang="ja-JP" altLang="en-US"/>
              <a:t>マスター タイトルの書式設定</a:t>
            </a:r>
            <a:endParaRPr kumimoji="1" lang="ja-JP" altLang="en-US" dirty="0"/>
          </a:p>
        </p:txBody>
      </p:sp>
      <p:sp>
        <p:nvSpPr>
          <p:cNvPr id="1109" name="縦書きテキスト プレースホルダー 2"/>
          <p:cNvSpPr>
            <a:spLocks noGrp="1"/>
          </p:cNvSpPr>
          <p:nvPr>
            <p:ph type="body" orient="vert" idx="1"/>
          </p:nvPr>
        </p:nvSpPr>
        <p:spPr>
          <a:xfrm>
            <a:off x="457200" y="205979"/>
            <a:ext cx="6019800" cy="4388644"/>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10" name="日付プレースホルダー 3"/>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111" name="フッター プレースホルダー 4"/>
          <p:cNvSpPr>
            <a:spLocks noGrp="1"/>
          </p:cNvSpPr>
          <p:nvPr>
            <p:ph type="ftr" sz="quarter" idx="11"/>
          </p:nvPr>
        </p:nvSpPr>
        <p:spPr/>
        <p:txBody>
          <a:bodyPr/>
          <a:lstStyle/>
          <a:p>
            <a:endParaRPr kumimoji="1" lang="ja-JP" altLang="en-US"/>
          </a:p>
        </p:txBody>
      </p:sp>
      <p:sp>
        <p:nvSpPr>
          <p:cNvPr id="1112"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9" name="正方形/長方形 6"/>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0"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41"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42" name="日付プレースホルダー 3"/>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43" name="フッター プレースホルダー 4"/>
          <p:cNvSpPr>
            <a:spLocks noGrp="1"/>
          </p:cNvSpPr>
          <p:nvPr>
            <p:ph type="ftr" sz="quarter" idx="11"/>
          </p:nvPr>
        </p:nvSpPr>
        <p:spPr/>
        <p:txBody>
          <a:bodyPr/>
          <a:lstStyle/>
          <a:p>
            <a:endParaRPr kumimoji="1" lang="ja-JP" altLang="en-US"/>
          </a:p>
        </p:txBody>
      </p:sp>
      <p:sp>
        <p:nvSpPr>
          <p:cNvPr id="1044"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6" name="正方形/長方形 8"/>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日付プレースホルダー 3"/>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48" name="フッター プレースホルダー 4"/>
          <p:cNvSpPr>
            <a:spLocks noGrp="1"/>
          </p:cNvSpPr>
          <p:nvPr>
            <p:ph type="ftr" sz="quarter" idx="11"/>
          </p:nvPr>
        </p:nvSpPr>
        <p:spPr/>
        <p:txBody>
          <a:bodyPr/>
          <a:lstStyle/>
          <a:p>
            <a:endParaRPr kumimoji="1" lang="ja-JP" altLang="en-US"/>
          </a:p>
        </p:txBody>
      </p:sp>
      <p:sp>
        <p:nvSpPr>
          <p:cNvPr id="1049"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50" name="サブタイトル 2"/>
          <p:cNvSpPr>
            <a:spLocks noGrp="1"/>
          </p:cNvSpPr>
          <p:nvPr>
            <p:ph type="subTitle" idx="1"/>
          </p:nvPr>
        </p:nvSpPr>
        <p:spPr>
          <a:xfrm>
            <a:off x="685801" y="2499742"/>
            <a:ext cx="7808912" cy="1729358"/>
          </a:xfrm>
        </p:spPr>
        <p:txBody>
          <a:bodyPr>
            <a:normAutofit/>
          </a:bodyPr>
          <a:lstStyle>
            <a:lvl1pPr marL="0" indent="0" algn="r">
              <a:buNone/>
              <a:defRPr sz="2400">
                <a:solidFill>
                  <a:schemeClr val="accent1">
                    <a:lumMod val="40000"/>
                    <a:lumOff val="60000"/>
                  </a:schemeClr>
                </a:solidFill>
                <a:effectLst>
                  <a:outerShdw blurRad="50800" dist="38100" dir="18900000" algn="bl" rotWithShape="0">
                    <a:srgbClr val="00206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51" name="タイトル 1"/>
          <p:cNvSpPr>
            <a:spLocks noGrp="1"/>
          </p:cNvSpPr>
          <p:nvPr>
            <p:ph type="title"/>
          </p:nvPr>
        </p:nvSpPr>
        <p:spPr>
          <a:xfrm>
            <a:off x="685800" y="1131590"/>
            <a:ext cx="7772400" cy="1368152"/>
          </a:xfrm>
        </p:spPr>
        <p:txBody>
          <a:bodyPr anchor="b">
            <a:normAutofit/>
          </a:bodyPr>
          <a:lstStyle>
            <a:lvl1pPr algn="ctr">
              <a:defRPr sz="4400" b="1" cap="all">
                <a:effectLst>
                  <a:outerShdw blurRad="50800" dist="101600" dir="18900000" algn="bl" rotWithShape="0">
                    <a:schemeClr val="accent3">
                      <a:lumMod val="50000"/>
                      <a:alpha val="50000"/>
                    </a:schemeClr>
                  </a:outerShdw>
                </a:effectLst>
              </a:defRPr>
            </a:lvl1pPr>
          </a:lstStyle>
          <a:p>
            <a:r>
              <a:rPr kumimoji="1" lang="ja-JP" altLang="en-US"/>
              <a:t>マスター タイトルの書式設定</a:t>
            </a:r>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53" name="正方形/長方形 7"/>
          <p:cNvSpPr/>
          <p:nvPr/>
        </p:nvSpPr>
        <p:spPr>
          <a:xfrm rot="10800000">
            <a:off x="0" y="0"/>
            <a:ext cx="9144000" cy="5143500"/>
          </a:xfrm>
          <a:prstGeom prst="rect">
            <a:avLst/>
          </a:prstGeom>
          <a:blipFill>
            <a:blip r:embed="rId1">
              <a:alphaModFix amt="26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55" name="コンテンツ プレースホルダー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6" name="コンテンツ プレースホルダー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7" name="日付プレースホルダー 4"/>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58" name="フッター プレースホルダー 5"/>
          <p:cNvSpPr>
            <a:spLocks noGrp="1"/>
          </p:cNvSpPr>
          <p:nvPr>
            <p:ph type="ftr" sz="quarter" idx="11"/>
          </p:nvPr>
        </p:nvSpPr>
        <p:spPr/>
        <p:txBody>
          <a:bodyPr/>
          <a:lstStyle/>
          <a:p>
            <a:endParaRPr kumimoji="1" lang="ja-JP" altLang="en-US"/>
          </a:p>
        </p:txBody>
      </p:sp>
      <p:sp>
        <p:nvSpPr>
          <p:cNvPr id="1059"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61" name="正方形/長方形 9"/>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2" name="タイトル 1"/>
          <p:cNvSpPr>
            <a:spLocks noGrp="1"/>
          </p:cNvSpPr>
          <p:nvPr>
            <p:ph type="title"/>
          </p:nvPr>
        </p:nvSpPr>
        <p:spPr/>
        <p:txBody>
          <a:bodyPr/>
          <a:lstStyle>
            <a:lvl1pPr>
              <a:defRPr/>
            </a:lvl1pPr>
          </a:lstStyle>
          <a:p>
            <a:r>
              <a:rPr kumimoji="1" lang="ja-JP" altLang="en-US"/>
              <a:t>マスター タイトルの書式設定</a:t>
            </a:r>
            <a:endParaRPr kumimoji="1" lang="ja-JP" altLang="en-US" dirty="0"/>
          </a:p>
        </p:txBody>
      </p:sp>
      <p:sp>
        <p:nvSpPr>
          <p:cNvPr id="106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5" name="テキスト プレースホルダー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6" name="コンテンツ プレースホルダー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7" name="日付プレースホルダー 6"/>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68" name="フッター プレースホルダー 7"/>
          <p:cNvSpPr>
            <a:spLocks noGrp="1"/>
          </p:cNvSpPr>
          <p:nvPr>
            <p:ph type="ftr" sz="quarter" idx="11"/>
          </p:nvPr>
        </p:nvSpPr>
        <p:spPr/>
        <p:txBody>
          <a:bodyPr/>
          <a:lstStyle/>
          <a:p>
            <a:endParaRPr kumimoji="1" lang="ja-JP" altLang="en-US"/>
          </a:p>
        </p:txBody>
      </p:sp>
      <p:sp>
        <p:nvSpPr>
          <p:cNvPr id="1069" name="スライド番号プレースホルダー 8"/>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71" name="正方形/長方形 6"/>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正方形/長方形 7"/>
          <p:cNvSpPr/>
          <p:nvPr/>
        </p:nvSpPr>
        <p:spPr>
          <a:xfrm>
            <a:off x="0" y="11210"/>
            <a:ext cx="9144000" cy="1800000"/>
          </a:xfrm>
          <a:prstGeom prst="rect">
            <a:avLst/>
          </a:prstGeom>
          <a:blipFill>
            <a:blip r:embed="rId2"/>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74" name="日付プレースホルダー 2"/>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75" name="フッター プレースホルダー 3"/>
          <p:cNvSpPr>
            <a:spLocks noGrp="1"/>
          </p:cNvSpPr>
          <p:nvPr>
            <p:ph type="ftr" sz="quarter" idx="11"/>
          </p:nvPr>
        </p:nvSpPr>
        <p:spPr/>
        <p:txBody>
          <a:bodyPr/>
          <a:lstStyle/>
          <a:p>
            <a:endParaRPr kumimoji="1" lang="ja-JP" altLang="en-US"/>
          </a:p>
        </p:txBody>
      </p:sp>
      <p:sp>
        <p:nvSpPr>
          <p:cNvPr id="1076" name="スライド番号プレースホルダー 4"/>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8" name="日付プレースホルダー 1"/>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79" name="フッター プレースホルダー 2"/>
          <p:cNvSpPr>
            <a:spLocks noGrp="1"/>
          </p:cNvSpPr>
          <p:nvPr>
            <p:ph type="ftr" sz="quarter" idx="11"/>
          </p:nvPr>
        </p:nvSpPr>
        <p:spPr/>
        <p:txBody>
          <a:bodyPr/>
          <a:lstStyle/>
          <a:p>
            <a:endParaRPr kumimoji="1" lang="ja-JP" altLang="en-US"/>
          </a:p>
        </p:txBody>
      </p:sp>
      <p:sp>
        <p:nvSpPr>
          <p:cNvPr id="1080" name="スライド番号プレースホルダー 3"/>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81" name="正方形/長方形 5"/>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83" name="正方形/長方形 8"/>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4" name="コンテンツ プレースホルダー 2"/>
          <p:cNvSpPr>
            <a:spLocks noGrp="1"/>
          </p:cNvSpPr>
          <p:nvPr>
            <p:ph idx="1"/>
          </p:nvPr>
        </p:nvSpPr>
        <p:spPr>
          <a:xfrm>
            <a:off x="3575050" y="1076326"/>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85" name="テキスト プレースホルダー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86" name="日付プレースホルダー 4"/>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dirty="0"/>
          </a:p>
        </p:txBody>
      </p:sp>
      <p:sp>
        <p:nvSpPr>
          <p:cNvPr id="1087" name="フッター プレースホルダー 5"/>
          <p:cNvSpPr>
            <a:spLocks noGrp="1"/>
          </p:cNvSpPr>
          <p:nvPr>
            <p:ph type="ftr" sz="quarter" idx="11"/>
          </p:nvPr>
        </p:nvSpPr>
        <p:spPr/>
        <p:txBody>
          <a:bodyPr/>
          <a:lstStyle/>
          <a:p>
            <a:endParaRPr kumimoji="1" lang="ja-JP" altLang="en-US"/>
          </a:p>
        </p:txBody>
      </p:sp>
      <p:sp>
        <p:nvSpPr>
          <p:cNvPr id="1088"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89" name="タイトル 7"/>
          <p:cNvSpPr>
            <a:spLocks noGrp="1"/>
          </p:cNvSpPr>
          <p:nvPr>
            <p:ph type="title"/>
          </p:nvPr>
        </p:nvSpPr>
        <p:spPr/>
        <p:txBody>
          <a:bodyPr/>
          <a:lstStyle/>
          <a:p>
            <a:r>
              <a:rPr kumimoji="1" lang="ja-JP" altLang="en-US"/>
              <a:t>マスター タイトルの書式設定</a:t>
            </a:r>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91" name="正方形/長方形 8"/>
          <p:cNvSpPr/>
          <p:nvPr/>
        </p:nvSpPr>
        <p:spPr>
          <a:xfrm rot="10800000">
            <a:off x="-508" y="15466"/>
            <a:ext cx="9144000" cy="5143500"/>
          </a:xfrm>
          <a:prstGeom prst="rect">
            <a:avLst/>
          </a:prstGeom>
          <a:blipFill>
            <a:blip r:embed="rId1">
              <a:alphaModFix amt="26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2" name="正方形/長方形 7"/>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3" name="タイトル 1"/>
          <p:cNvSpPr>
            <a:spLocks noGrp="1"/>
          </p:cNvSpPr>
          <p:nvPr>
            <p:ph type="title"/>
          </p:nvPr>
        </p:nvSpPr>
        <p:spPr>
          <a:xfrm>
            <a:off x="1792288" y="3600450"/>
            <a:ext cx="5486400" cy="425054"/>
          </a:xfrm>
        </p:spPr>
        <p:txBody>
          <a:bodyPr anchor="b"/>
          <a:lstStyle>
            <a:lvl1pPr algn="ctr">
              <a:defRPr sz="2000" b="1"/>
            </a:lvl1pPr>
          </a:lstStyle>
          <a:p>
            <a:r>
              <a:rPr kumimoji="1" lang="ja-JP" altLang="en-US"/>
              <a:t>マスター タイトルの書式設定</a:t>
            </a:r>
            <a:endParaRPr kumimoji="1" lang="ja-JP" altLang="en-US" dirty="0"/>
          </a:p>
        </p:txBody>
      </p:sp>
      <p:sp>
        <p:nvSpPr>
          <p:cNvPr id="1094"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endParaRPr kumimoji="1" lang="ja-JP" altLang="en-US" dirty="0"/>
          </a:p>
        </p:txBody>
      </p:sp>
      <p:sp>
        <p:nvSpPr>
          <p:cNvPr id="1095" name="テキスト プレースホルダー 3"/>
          <p:cNvSpPr>
            <a:spLocks noGrp="1"/>
          </p:cNvSpPr>
          <p:nvPr>
            <p:ph type="body" sz="half" idx="2"/>
          </p:nvPr>
        </p:nvSpPr>
        <p:spPr>
          <a:xfrm>
            <a:off x="1792288" y="4025503"/>
            <a:ext cx="5486400" cy="603647"/>
          </a:xfrm>
        </p:spPr>
        <p:txBody>
          <a:bodyPr anchor="ct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96" name="日付プレースホルダー 4"/>
          <p:cNvSpPr>
            <a:spLocks noGrp="1"/>
          </p:cNvSpPr>
          <p:nvPr>
            <p:ph type="dt" sz="half" idx="10"/>
          </p:nvPr>
        </p:nvSpPr>
        <p:spPr/>
        <p:txBody>
          <a:bodyPr/>
          <a:lstStyle/>
          <a:p>
            <a:fld id="{EF7704AE-A690-4167-81BA-B0741C62B555}" type="datetimeFigureOut">
              <a:rPr kumimoji="1" lang="ja-JP" altLang="en-US" smtClean="0"/>
              <a:t>2020/8/28</a:t>
            </a:fld>
            <a:endParaRPr kumimoji="1" lang="ja-JP" altLang="en-US"/>
          </a:p>
        </p:txBody>
      </p:sp>
      <p:sp>
        <p:nvSpPr>
          <p:cNvPr id="1097" name="フッター プレースホルダー 5"/>
          <p:cNvSpPr>
            <a:spLocks noGrp="1"/>
          </p:cNvSpPr>
          <p:nvPr>
            <p:ph type="ftr" sz="quarter" idx="11"/>
          </p:nvPr>
        </p:nvSpPr>
        <p:spPr/>
        <p:txBody>
          <a:bodyPr/>
          <a:lstStyle/>
          <a:p>
            <a:endParaRPr kumimoji="1" lang="ja-JP" altLang="en-US"/>
          </a:p>
        </p:txBody>
      </p:sp>
      <p:sp>
        <p:nvSpPr>
          <p:cNvPr id="1098"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sldLayout>
</file>

<file path=ppt/slideMasters/_rels/slideMaster1.xml.rels>&#65279;<?xml version="1.0" encoding="utf-8"?>
<Relationships xmlns="http://schemas.openxmlformats.org/package/2006/relationships">
  <Relationship Type="http://schemas.openxmlformats.org/officeDocument/2006/relationships/slideLayout" Target="../slideLayouts/slideLayout1.xml" Id="rId1" />
  <Relationship Type="http://schemas.openxmlformats.org/officeDocument/2006/relationships/slideLayout" Target="../slideLayouts/slideLayout2.xml" Id="rId2" />
  <Relationship Type="http://schemas.openxmlformats.org/officeDocument/2006/relationships/slideLayout" Target="../slideLayouts/slideLayout3.xml" Id="rId3" />
  <Relationship Type="http://schemas.openxmlformats.org/officeDocument/2006/relationships/slideLayout" Target="../slideLayouts/slideLayout4.xml" Id="rId4" />
  <Relationship Type="http://schemas.openxmlformats.org/officeDocument/2006/relationships/slideLayout" Target="../slideLayouts/slideLayout5.xml" Id="rId5" />
  <Relationship Type="http://schemas.openxmlformats.org/officeDocument/2006/relationships/slideLayout" Target="../slideLayouts/slideLayout6.xml" Id="rId6" />
  <Relationship Type="http://schemas.openxmlformats.org/officeDocument/2006/relationships/slideLayout" Target="../slideLayouts/slideLayout7.xml" Id="rId7" />
  <Relationship Type="http://schemas.openxmlformats.org/officeDocument/2006/relationships/slideLayout" Target="../slideLayouts/slideLayout8.xml" Id="rId8" />
  <Relationship Type="http://schemas.openxmlformats.org/officeDocument/2006/relationships/slideLayout" Target="../slideLayouts/slideLayout9.xml" Id="rId9" />
  <Relationship Type="http://schemas.openxmlformats.org/officeDocument/2006/relationships/slideLayout" Target="../slideLayouts/slideLayout10.xml" Id="rId10" />
  <Relationship Type="http://schemas.openxmlformats.org/officeDocument/2006/relationships/slideLayout" Target="../slideLayouts/slideLayout11.xml" Id="rId11" />
  <Relationship Type="http://schemas.openxmlformats.org/officeDocument/2006/relationships/image" Target="../media/image4.png" Id="rId12" />
  <Relationship Type="http://schemas.microsoft.com/office/2007/relationships/hdphoto" Target="../media/hdphoto1.wdp" Id="rId13" />
  <Relationship Type="http://schemas.openxmlformats.org/officeDocument/2006/relationships/image" Target="../media/image5.png" Id="rId14" />
  <Relationship Type="http://schemas.openxmlformats.org/officeDocument/2006/relationships/image" Target="../media/image6.png" Id="rId15" />
  <Relationship Type="http://schemas.openxmlformats.org/officeDocument/2006/relationships/theme" Target="../theme/theme1.xml" Id="rId16"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extLst>
              <a:ext uri="{BEBA8EAE-BF5A-486C-A8C5-ECC9F3942E4B}">
                <a14:imgProps xmlns:a14="http://schemas.microsoft.com/office/drawing/2010/main">
                  <a14:imgLayer r:embed="rId13">
                    <a14:imgEffect>
                      <a14:artisticPaintStrokes trans="59000" intensity="1"/>
                    </a14:imgEffect>
                  </a14:imgLayer>
                </a14:imgProps>
              </a:ext>
            </a:extLst>
          </a:blip>
          <a:stretch>
            <a:fillRect/>
          </a:stretch>
        </a:blipFill>
        <a:effectLst/>
      </p:bgPr>
    </p:bg>
    <p:spTree>
      <p:nvGrpSpPr>
        <p:cNvPr id="0" name=""/>
        <p:cNvGrpSpPr/>
        <p:nvPr/>
      </p:nvGrpSpPr>
      <p:grpSpPr>
        <a:xfrm>
          <a:off x="0" y="0"/>
          <a:ext cx="0" cy="0"/>
          <a:chOff x="0" y="0"/>
          <a:chExt cx="0" cy="0"/>
        </a:xfrm>
      </p:grpSpPr>
      <p:sp>
        <p:nvSpPr>
          <p:cNvPr id="1025" name="正方形/長方形 13"/>
          <p:cNvSpPr/>
          <p:nvPr/>
        </p:nvSpPr>
        <p:spPr>
          <a:xfrm rot="10800000">
            <a:off x="-4335" y="985955"/>
            <a:ext cx="9144000" cy="4164927"/>
          </a:xfrm>
          <a:prstGeom prst="rect">
            <a:avLst/>
          </a:prstGeom>
          <a:blipFill>
            <a:blip r:embed="rId14"/>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1027" name="テキスト プレースホルダー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 </a:t>
            </a:r>
            <a:r>
              <a:rPr kumimoji="1" lang="en-US" altLang="ja-JP" dirty="0"/>
              <a:t>6 </a:t>
            </a:r>
            <a:r>
              <a:rPr kumimoji="1" lang="ja-JP" altLang="en-US" dirty="0"/>
              <a:t>レベル</a:t>
            </a:r>
          </a:p>
          <a:p>
            <a:pPr lvl="6"/>
            <a:r>
              <a:rPr kumimoji="1" lang="ja-JP" altLang="en-US" dirty="0"/>
              <a:t>第 </a:t>
            </a:r>
            <a:r>
              <a:rPr kumimoji="1" lang="en-US" altLang="ja-JP" dirty="0"/>
              <a:t>7 </a:t>
            </a:r>
            <a:r>
              <a:rPr kumimoji="1" lang="ja-JP" altLang="en-US" dirty="0"/>
              <a:t>レベル</a:t>
            </a:r>
          </a:p>
          <a:p>
            <a:pPr lvl="7"/>
            <a:r>
              <a:rPr kumimoji="1" lang="ja-JP" altLang="en-US" dirty="0"/>
              <a:t>第 </a:t>
            </a:r>
            <a:r>
              <a:rPr kumimoji="1" lang="en-US" altLang="ja-JP" dirty="0"/>
              <a:t>8 </a:t>
            </a:r>
            <a:r>
              <a:rPr kumimoji="1" lang="ja-JP" altLang="en-US" dirty="0"/>
              <a:t>レベル</a:t>
            </a:r>
          </a:p>
          <a:p>
            <a:pPr lvl="8"/>
            <a:r>
              <a:rPr kumimoji="1" lang="ja-JP" altLang="en-US" dirty="0"/>
              <a:t>第 </a:t>
            </a:r>
            <a:r>
              <a:rPr kumimoji="1" lang="en-US" altLang="ja-JP" dirty="0"/>
              <a:t>9 </a:t>
            </a:r>
            <a:r>
              <a:rPr kumimoji="1" lang="ja-JP" altLang="en-US" dirty="0"/>
              <a:t>レベル</a:t>
            </a:r>
          </a:p>
        </p:txBody>
      </p:sp>
      <p:sp>
        <p:nvSpPr>
          <p:cNvPr id="1028" name="日付プレースホルダー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accent1">
                    <a:lumMod val="60000"/>
                    <a:lumOff val="40000"/>
                  </a:schemeClr>
                </a:solidFill>
                <a:latin typeface="+mn-ea"/>
                <a:ea typeface="+mn-ea"/>
              </a:defRPr>
            </a:lvl1pPr>
          </a:lstStyle>
          <a:p>
            <a:fld id="{EF7704AE-A690-4167-81BA-B0741C62B555}" type="datetimeFigureOut">
              <a:rPr lang="ja-JP" altLang="en-US" smtClean="0"/>
              <a:pPr/>
              <a:t>2020/8/28</a:t>
            </a:fld>
            <a:endParaRPr lang="ja-JP" altLang="en-US" dirty="0"/>
          </a:p>
        </p:txBody>
      </p:sp>
      <p:sp>
        <p:nvSpPr>
          <p:cNvPr id="1029"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accent1">
                    <a:lumMod val="60000"/>
                    <a:lumOff val="40000"/>
                  </a:schemeClr>
                </a:solidFill>
                <a:latin typeface="+mn-ea"/>
                <a:ea typeface="+mn-ea"/>
              </a:defRPr>
            </a:lvl1pPr>
          </a:lstStyle>
          <a:p>
            <a:endParaRPr lang="ja-JP" altLang="en-US" dirty="0"/>
          </a:p>
        </p:txBody>
      </p:sp>
      <p:sp>
        <p:nvSpPr>
          <p:cNvPr id="1030" name="スライド番号プレースホルダー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accent1">
                    <a:lumMod val="60000"/>
                    <a:lumOff val="40000"/>
                  </a:schemeClr>
                </a:solidFill>
                <a:latin typeface="+mn-ea"/>
                <a:ea typeface="+mn-ea"/>
              </a:defRPr>
            </a:lvl1pPr>
          </a:lstStyle>
          <a:p>
            <a:fld id="{D91212FA-9172-4558-A063-B6F48D36BF0A}" type="slidenum">
              <a:rPr lang="ja-JP" altLang="en-US" smtClean="0"/>
              <a:pPr/>
              <a:t>‹#›</a:t>
            </a:fld>
            <a:endParaRPr lang="ja-JP" altLang="en-US" dirty="0"/>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spcBef>
          <a:spcPct val="20000"/>
        </a:spcBef>
        <a:buSzPct val="100000"/>
        <a:buFontTx/>
        <a:buBlip>
          <a:blip r:embed="rId15"/>
        </a:buBlip>
        <a:defRPr kumimoji="1" sz="3200" kern="1200">
          <a:solidFill>
            <a:schemeClr val="accent1">
              <a:lumMod val="20000"/>
              <a:lumOff val="80000"/>
            </a:schemeClr>
          </a:solidFill>
          <a:effectLst>
            <a:outerShdw blurRad="76200" dist="88900" dir="5400000" algn="t" rotWithShape="0">
              <a:prstClr val="black">
                <a:alpha val="50000"/>
              </a:prstClr>
            </a:outerShdw>
          </a:effectLst>
          <a:latin typeface="+mn-lt"/>
          <a:ea typeface="+mn-ea"/>
          <a:cs typeface="+mn-cs"/>
        </a:defRPr>
      </a:lvl1pPr>
      <a:lvl2pPr marL="742950" indent="-285750" algn="l" defTabSz="914400" rtl="0" eaLnBrk="1" latinLnBrk="0" hangingPunct="1">
        <a:spcBef>
          <a:spcPct val="20000"/>
        </a:spcBef>
        <a:buFontTx/>
        <a:buBlip>
          <a:blip r:embed="rId15"/>
        </a:buBlip>
        <a:defRPr kumimoji="1" sz="28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2pPr>
      <a:lvl3pPr marL="1143000" indent="-228600" algn="l" defTabSz="914400" rtl="0" eaLnBrk="1" latinLnBrk="0" hangingPunct="1">
        <a:spcBef>
          <a:spcPct val="20000"/>
        </a:spcBef>
        <a:buFontTx/>
        <a:buBlip>
          <a:blip r:embed="rId15"/>
        </a:buBlip>
        <a:defRPr kumimoji="1" sz="24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3pPr>
      <a:lvl4pPr marL="1600200" indent="-228600" algn="l" defTabSz="914400" rtl="0" eaLnBrk="1" latinLnBrk="0" hangingPunct="1">
        <a:spcBef>
          <a:spcPct val="20000"/>
        </a:spcBef>
        <a:buFontTx/>
        <a:buBlip>
          <a:blip r:embed="rId15"/>
        </a:buBlip>
        <a:defRPr kumimoji="1" sz="20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4pPr>
      <a:lvl5pPr marL="1971675" indent="-180975" algn="l" defTabSz="914400" rtl="0" eaLnBrk="1" latinLnBrk="0" hangingPunct="1">
        <a:spcBef>
          <a:spcPct val="20000"/>
        </a:spcBef>
        <a:buFont typeface="Arial" panose="020B0604020202020204" pitchFamily="34" charset="0"/>
        <a:buChar char="•"/>
        <a:defRPr kumimoji="1" sz="20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5pPr>
      <a:lvl6pPr marL="2333625" indent="-180975" algn="l" defTabSz="914400" rtl="0" eaLnBrk="1" latinLnBrk="0" hangingPunct="1">
        <a:spcBef>
          <a:spcPct val="20000"/>
        </a:spcBef>
        <a:buFont typeface="Arial" panose="020B0604020202020204" pitchFamily="34" charset="0"/>
        <a:buChar char="•"/>
        <a:defRPr kumimoji="1" sz="18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6pPr>
      <a:lvl7pPr marL="2695575" indent="-180975" algn="l" defTabSz="914400" rtl="0" eaLnBrk="1" latinLnBrk="0" hangingPunct="1">
        <a:spcBef>
          <a:spcPct val="20000"/>
        </a:spcBef>
        <a:buFont typeface="Arial" panose="020B0604020202020204" pitchFamily="34" charset="0"/>
        <a:buChar char="•"/>
        <a:defRPr kumimoji="1" sz="16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7pPr>
      <a:lvl8pPr marL="2867025" indent="0" algn="l" defTabSz="914400" rtl="0" eaLnBrk="1" latinLnBrk="0" hangingPunct="1">
        <a:spcBef>
          <a:spcPct val="20000"/>
        </a:spcBef>
        <a:buFont typeface="Arial" panose="020B0604020202020204" pitchFamily="34" charset="0"/>
        <a:buNone/>
        <a:defRPr kumimoji="1" sz="14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8pPr>
      <a:lvl9pPr marL="3228975" indent="0" algn="l" defTabSz="914400" rtl="0" eaLnBrk="1" latinLnBrk="0" hangingPunct="1">
        <a:spcBef>
          <a:spcPct val="20000"/>
        </a:spcBef>
        <a:buFont typeface="Arial" panose="020B0604020202020204" pitchFamily="34" charset="0"/>
        <a:buNone/>
        <a:defRPr kumimoji="1" sz="12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Relationships xmlns="http://schemas.openxmlformats.org/package/2006/relationships">
  <Relationship Type="http://schemas.openxmlformats.org/officeDocument/2006/relationships/image" Target="../media/image7.jpeg" Id="rId1" />
  <Relationship Type="http://schemas.openxmlformats.org/officeDocument/2006/relationships/audio" Target="../media/media1.wav" Id="rId2" />
  <Relationship Type="http://schemas.microsoft.com/office/2007/relationships/media" Target="../media/media1.wav" Id="rId3" />
  <Relationship Type="http://schemas.openxmlformats.org/officeDocument/2006/relationships/image" Target="../media/image8.png" Id="rId4" />
  <Relationship Type="http://schemas.openxmlformats.org/officeDocument/2006/relationships/slideLayout" Target="../slideLayouts/slideLayout1.xml" Id="rId5" />
  <Relationship Type="http://schemas.openxmlformats.org/officeDocument/2006/relationships/notesSlide" Target="../notesSlides/notesSlide1.xml" Id="rId6" />
</Relationships>
</file>

<file path=ppt/slides/_rels/slide10.xml.rels>&#65279;<?xml version="1.0" encoding="utf-8"?>
<Relationships xmlns="http://schemas.openxmlformats.org/package/2006/relationships">
  <Relationship Type="http://schemas.openxmlformats.org/officeDocument/2006/relationships/image" Target="../media/image25.jpeg" Id="rId1" />
  <Relationship Type="http://schemas.openxmlformats.org/officeDocument/2006/relationships/audio" Target="../media/media10.wav" Id="rId2" />
  <Relationship Type="http://schemas.microsoft.com/office/2007/relationships/media" Target="../media/media10.wav" Id="rId3" />
  <Relationship Type="http://schemas.openxmlformats.org/officeDocument/2006/relationships/image" Target="../media/image8.png" Id="rId4" />
  <Relationship Type="http://schemas.openxmlformats.org/officeDocument/2006/relationships/image" Target="../media/image26.jpeg" Id="rId5" />
  <Relationship Type="http://schemas.openxmlformats.org/officeDocument/2006/relationships/image" Target="../media/image27.jpeg" Id="rId6" />
  <Relationship Type="http://schemas.openxmlformats.org/officeDocument/2006/relationships/image" Target="../media/image28.jpeg" Id="rId7" />
  <Relationship Type="http://schemas.openxmlformats.org/officeDocument/2006/relationships/slideLayout" Target="../slideLayouts/slideLayout2.xml" Id="rId8" />
  <Relationship Type="http://schemas.openxmlformats.org/officeDocument/2006/relationships/notesSlide" Target="../notesSlides/notesSlide10.xml" Id="rId9" />
</Relationships>
</file>

<file path=ppt/slides/_rels/slide11.xml.rels>&#65279;<?xml version="1.0" encoding="utf-8"?>
<Relationships xmlns="http://schemas.openxmlformats.org/package/2006/relationships">
  <Relationship Type="http://schemas.openxmlformats.org/officeDocument/2006/relationships/image" Target="../media/image11.jpeg" Id="rId1" />
  <Relationship Type="http://schemas.openxmlformats.org/officeDocument/2006/relationships/image" Target="../media/image29.png" Id="rId2" />
  <Relationship Type="http://schemas.openxmlformats.org/officeDocument/2006/relationships/audio" Target="../media/media11.wav" Id="rId3" />
  <Relationship Type="http://schemas.microsoft.com/office/2007/relationships/media" Target="../media/media11.wav" Id="rId4" />
  <Relationship Type="http://schemas.openxmlformats.org/officeDocument/2006/relationships/image" Target="../media/image8.png" Id="rId5" />
  <Relationship Type="http://schemas.openxmlformats.org/officeDocument/2006/relationships/slideLayout" Target="../slideLayouts/slideLayout6.xml" Id="rId6" />
  <Relationship Type="http://schemas.openxmlformats.org/officeDocument/2006/relationships/notesSlide" Target="../notesSlides/notesSlide11.xml" Id="rId7" />
</Relationships>
</file>

<file path=ppt/slides/_rels/slide12.xml.rels>&#65279;<?xml version="1.0" encoding="utf-8"?>
<Relationships xmlns="http://schemas.openxmlformats.org/package/2006/relationships">
  <Relationship Type="http://schemas.openxmlformats.org/officeDocument/2006/relationships/image" Target="../media/image29.png" Id="rId1" />
  <Relationship Type="http://schemas.openxmlformats.org/officeDocument/2006/relationships/image" Target="../media/image9.jpeg" Id="rId2" />
  <Relationship Type="http://schemas.openxmlformats.org/officeDocument/2006/relationships/audio" Target="../media/media12.wav" Id="rId3" />
  <Relationship Type="http://schemas.microsoft.com/office/2007/relationships/media" Target="../media/media12.wav" Id="rId4" />
  <Relationship Type="http://schemas.openxmlformats.org/officeDocument/2006/relationships/image" Target="../media/image8.png" Id="rId5" />
  <Relationship Type="http://schemas.openxmlformats.org/officeDocument/2006/relationships/slideLayout" Target="../slideLayouts/slideLayout6.xml" Id="rId6" />
  <Relationship Type="http://schemas.openxmlformats.org/officeDocument/2006/relationships/notesSlide" Target="../notesSlides/notesSlide12.xml" Id="rId7" />
</Relationships>
</file>

<file path=ppt/slides/_rels/slide13.xml.rels>&#65279;<?xml version="1.0" encoding="utf-8"?>
<Relationships xmlns="http://schemas.openxmlformats.org/package/2006/relationships">
  <Relationship Type="http://schemas.openxmlformats.org/officeDocument/2006/relationships/image" Target="../media/image30.png" Id="rId1" />
  <Relationship Type="http://schemas.openxmlformats.org/officeDocument/2006/relationships/image" Target="../media/image9.jpeg" Id="rId2" />
  <Relationship Type="http://schemas.openxmlformats.org/officeDocument/2006/relationships/audio" Target="../media/media13.wav" Id="rId3" />
  <Relationship Type="http://schemas.microsoft.com/office/2007/relationships/media" Target="../media/media13.wav" Id="rId4" />
  <Relationship Type="http://schemas.openxmlformats.org/officeDocument/2006/relationships/image" Target="../media/image8.png" Id="rId5" />
  <Relationship Type="http://schemas.openxmlformats.org/officeDocument/2006/relationships/slideLayout" Target="../slideLayouts/slideLayout6.xml" Id="rId6" />
  <Relationship Type="http://schemas.openxmlformats.org/officeDocument/2006/relationships/notesSlide" Target="../notesSlides/notesSlide13.xml" Id="rId7" />
</Relationships>
</file>

<file path=ppt/slides/_rels/slide14.xml.rels>&#65279;<?xml version="1.0" encoding="utf-8"?>
<Relationships xmlns="http://schemas.openxmlformats.org/package/2006/relationships">
  <Relationship Type="http://schemas.openxmlformats.org/officeDocument/2006/relationships/image" Target="../media/image31.jpeg" Id="rId1" />
  <Relationship Type="http://schemas.openxmlformats.org/officeDocument/2006/relationships/image" Target="../media/image32.png" Id="rId2" />
  <Relationship Type="http://schemas.openxmlformats.org/officeDocument/2006/relationships/audio" Target="../media/media14.wav" Id="rId3" />
  <Relationship Type="http://schemas.microsoft.com/office/2007/relationships/media" Target="../media/media14.wav" Id="rId4" />
  <Relationship Type="http://schemas.openxmlformats.org/officeDocument/2006/relationships/image" Target="../media/image8.png" Id="rId5" />
  <Relationship Type="http://schemas.openxmlformats.org/officeDocument/2006/relationships/slideLayout" Target="../slideLayouts/slideLayout1.xml" Id="rId6" />
  <Relationship Type="http://schemas.openxmlformats.org/officeDocument/2006/relationships/notesSlide" Target="../notesSlides/notesSlide14.xml" Id="rId7" />
</Relationships>
</file>

<file path=ppt/slides/_rels/slide2.xml.rels>&#65279;<?xml version="1.0" encoding="utf-8"?>
<Relationships xmlns="http://schemas.openxmlformats.org/package/2006/relationships">
  <Relationship Type="http://schemas.openxmlformats.org/officeDocument/2006/relationships/image" Target="../media/image9.jpeg" Id="rId1" />
  <Relationship Type="http://schemas.openxmlformats.org/officeDocument/2006/relationships/image" Target="../media/image10.jpeg" Id="rId2" />
  <Relationship Type="http://schemas.openxmlformats.org/officeDocument/2006/relationships/audio" Target="../media/media2.wav" Id="rId3" />
  <Relationship Type="http://schemas.microsoft.com/office/2007/relationships/media" Target="../media/media2.wav" Id="rId4" />
  <Relationship Type="http://schemas.openxmlformats.org/officeDocument/2006/relationships/image" Target="../media/image8.png" Id="rId5" />
  <Relationship Type="http://schemas.openxmlformats.org/officeDocument/2006/relationships/slideLayout" Target="../slideLayouts/slideLayout2.xml" Id="rId6" />
  <Relationship Type="http://schemas.openxmlformats.org/officeDocument/2006/relationships/notesSlide" Target="../notesSlides/notesSlide2.xml" Id="rId7" />
</Relationships>
</file>

<file path=ppt/slides/_rels/slide3.xml.rels>&#65279;<?xml version="1.0" encoding="utf-8"?>
<Relationships xmlns="http://schemas.openxmlformats.org/package/2006/relationships">
  <Relationship Type="http://schemas.openxmlformats.org/officeDocument/2006/relationships/audio" Target="../media/media3.wav" Id="rId1" />
  <Relationship Type="http://schemas.microsoft.com/office/2007/relationships/media" Target="../media/media3.wav" Id="rId2" />
  <Relationship Type="http://schemas.openxmlformats.org/officeDocument/2006/relationships/image" Target="../media/image8.png" Id="rId3" />
  <Relationship Type="http://schemas.openxmlformats.org/officeDocument/2006/relationships/slideLayout" Target="../slideLayouts/slideLayout2.xml" Id="rId4" />
  <Relationship Type="http://schemas.openxmlformats.org/officeDocument/2006/relationships/notesSlide" Target="../notesSlides/notesSlide3.xml" Id="rId5" />
</Relationships>
</file>

<file path=ppt/slides/_rels/slide4.xml.rels>&#65279;<?xml version="1.0" encoding="utf-8"?>
<Relationships xmlns="http://schemas.openxmlformats.org/package/2006/relationships">
  <Relationship Type="http://schemas.openxmlformats.org/officeDocument/2006/relationships/image" Target="../media/image11.jpeg" Id="rId1" />
  <Relationship Type="http://schemas.openxmlformats.org/officeDocument/2006/relationships/image" Target="../media/image12.jpeg" Id="rId2" />
  <Relationship Type="http://schemas.openxmlformats.org/officeDocument/2006/relationships/image" Target="../media/image13.jpeg" Id="rId3" />
  <Relationship Type="http://schemas.openxmlformats.org/officeDocument/2006/relationships/audio" Target="../media/media4.wav" Id="rId4" />
  <Relationship Type="http://schemas.microsoft.com/office/2007/relationships/media" Target="../media/media4.wav" Id="rId5" />
  <Relationship Type="http://schemas.openxmlformats.org/officeDocument/2006/relationships/image" Target="../media/image8.png" Id="rId6" />
  <Relationship Type="http://schemas.openxmlformats.org/officeDocument/2006/relationships/slideLayout" Target="../slideLayouts/slideLayout6.xml" Id="rId7" />
  <Relationship Type="http://schemas.openxmlformats.org/officeDocument/2006/relationships/notesSlide" Target="../notesSlides/notesSlide4.xml" Id="rId8" />
</Relationships>
</file>

<file path=ppt/slides/_rels/slide5.xml.rels>&#65279;<?xml version="1.0" encoding="utf-8"?>
<Relationships xmlns="http://schemas.openxmlformats.org/package/2006/relationships">
  <Relationship Type="http://schemas.openxmlformats.org/officeDocument/2006/relationships/image" Target="../media/image14.jpeg" Id="rId1" />
  <Relationship Type="http://schemas.openxmlformats.org/officeDocument/2006/relationships/image" Target="../media/image15.jpeg" Id="rId2" />
  <Relationship Type="http://schemas.openxmlformats.org/officeDocument/2006/relationships/audio" Target="../media/media5.wav" Id="rId3" />
  <Relationship Type="http://schemas.microsoft.com/office/2007/relationships/media" Target="../media/media5.wav" Id="rId4" />
  <Relationship Type="http://schemas.openxmlformats.org/officeDocument/2006/relationships/image" Target="../media/image8.png" Id="rId5" />
  <Relationship Type="http://schemas.openxmlformats.org/officeDocument/2006/relationships/slideLayout" Target="../slideLayouts/slideLayout6.xml" Id="rId6" />
  <Relationship Type="http://schemas.openxmlformats.org/officeDocument/2006/relationships/notesSlide" Target="../notesSlides/notesSlide5.xml" Id="rId7" />
</Relationships>
</file>

<file path=ppt/slides/_rels/slide6.xml.rels>&#65279;<?xml version="1.0" encoding="utf-8"?>
<Relationships xmlns="http://schemas.openxmlformats.org/package/2006/relationships">
  <Relationship Type="http://schemas.openxmlformats.org/officeDocument/2006/relationships/image" Target="../media/image16.jpeg" Id="rId1" />
  <Relationship Type="http://schemas.openxmlformats.org/officeDocument/2006/relationships/image" Target="../media/image17.jpeg" Id="rId2" />
  <Relationship Type="http://schemas.openxmlformats.org/officeDocument/2006/relationships/image" Target="../media/image18.jpeg" Id="rId3" />
  <Relationship Type="http://schemas.openxmlformats.org/officeDocument/2006/relationships/audio" Target="../media/media6.wav" Id="rId4" />
  <Relationship Type="http://schemas.microsoft.com/office/2007/relationships/media" Target="../media/media6.wav" Id="rId5" />
  <Relationship Type="http://schemas.openxmlformats.org/officeDocument/2006/relationships/image" Target="../media/image8.png" Id="rId6" />
  <Relationship Type="http://schemas.openxmlformats.org/officeDocument/2006/relationships/slideLayout" Target="../slideLayouts/slideLayout2.xml" Id="rId7" />
  <Relationship Type="http://schemas.openxmlformats.org/officeDocument/2006/relationships/notesSlide" Target="../notesSlides/notesSlide6.xml" Id="rId8" />
</Relationships>
</file>

<file path=ppt/slides/_rels/slide7.xml.rels>&#65279;<?xml version="1.0" encoding="utf-8"?>
<Relationships xmlns="http://schemas.openxmlformats.org/package/2006/relationships">
  <Relationship Type="http://schemas.openxmlformats.org/officeDocument/2006/relationships/image" Target="../media/image19.jpeg" Id="rId1" />
  <Relationship Type="http://schemas.openxmlformats.org/officeDocument/2006/relationships/image" Target="../media/image20.jpeg" Id="rId2" />
  <Relationship Type="http://schemas.openxmlformats.org/officeDocument/2006/relationships/audio" Target="../media/media7.wav" Id="rId3" />
  <Relationship Type="http://schemas.microsoft.com/office/2007/relationships/media" Target="../media/media7.wav" Id="rId4" />
  <Relationship Type="http://schemas.openxmlformats.org/officeDocument/2006/relationships/image" Target="../media/image8.png" Id="rId5" />
  <Relationship Type="http://schemas.openxmlformats.org/officeDocument/2006/relationships/slideLayout" Target="../slideLayouts/slideLayout2.xml" Id="rId6" />
  <Relationship Type="http://schemas.openxmlformats.org/officeDocument/2006/relationships/notesSlide" Target="../notesSlides/notesSlide7.xml" Id="rId7" />
</Relationships>
</file>

<file path=ppt/slides/_rels/slide8.xml.rels>&#65279;<?xml version="1.0" encoding="utf-8"?>
<Relationships xmlns="http://schemas.openxmlformats.org/package/2006/relationships">
  <Relationship Type="http://schemas.openxmlformats.org/officeDocument/2006/relationships/image" Target="../media/image21.jpeg" Id="rId1" />
  <Relationship Type="http://schemas.openxmlformats.org/officeDocument/2006/relationships/image" Target="../media/image22.jpeg" Id="rId2" />
  <Relationship Type="http://schemas.openxmlformats.org/officeDocument/2006/relationships/audio" Target="../media/media8.wav" Id="rId3" />
  <Relationship Type="http://schemas.microsoft.com/office/2007/relationships/media" Target="../media/media8.wav" Id="rId4" />
  <Relationship Type="http://schemas.openxmlformats.org/officeDocument/2006/relationships/image" Target="../media/image8.png" Id="rId5" />
  <Relationship Type="http://schemas.openxmlformats.org/officeDocument/2006/relationships/slideLayout" Target="../slideLayouts/slideLayout2.xml" Id="rId6" />
  <Relationship Type="http://schemas.openxmlformats.org/officeDocument/2006/relationships/notesSlide" Target="../notesSlides/notesSlide8.xml" Id="rId7" />
</Relationships>
</file>

<file path=ppt/slides/_rels/slide9.xml.rels>&#65279;<?xml version="1.0" encoding="utf-8"?>
<Relationships xmlns="http://schemas.openxmlformats.org/package/2006/relationships">
  <Relationship Type="http://schemas.openxmlformats.org/officeDocument/2006/relationships/image" Target="../media/image23.jpeg" Id="rId1" />
  <Relationship Type="http://schemas.openxmlformats.org/officeDocument/2006/relationships/image" Target="../media/image24.jpeg" Id="rId2" />
  <Relationship Type="http://schemas.openxmlformats.org/officeDocument/2006/relationships/audio" Target="../media/media9.wav" Id="rId3" />
  <Relationship Type="http://schemas.microsoft.com/office/2007/relationships/media" Target="../media/media9.wav" Id="rId4" />
  <Relationship Type="http://schemas.openxmlformats.org/officeDocument/2006/relationships/image" Target="../media/image8.png" Id="rId5" />
  <Relationship Type="http://schemas.openxmlformats.org/officeDocument/2006/relationships/slideLayout" Target="../slideLayouts/slideLayout2.xml" Id="rId6" />
  <Relationship Type="http://schemas.openxmlformats.org/officeDocument/2006/relationships/notesSlide" Target="../notesSlides/notesSlide9.xml" Id="rId7"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1" name="サブタイトル 2"/>
          <p:cNvSpPr>
            <a:spLocks noGrp="1"/>
          </p:cNvSpPr>
          <p:nvPr>
            <p:ph type="subTitle" idx="1"/>
          </p:nvPr>
        </p:nvSpPr>
        <p:spPr>
          <a:xfrm>
            <a:off x="328036" y="452344"/>
            <a:ext cx="4690369" cy="798829"/>
          </a:xfrm>
        </p:spPr>
        <p:txBody>
          <a:bodyPr>
            <a:normAutofit lnSpcReduction="10000"/>
          </a:bodyPr>
          <a:lstStyle/>
          <a:p>
            <a:pPr algn="ctr"/>
            <a:r>
              <a:rPr kumimoji="1" lang="ja-JP" altLang="en-US" sz="4800" b="1">
                <a:solidFill>
                  <a:schemeClr val="tx1"/>
                </a:solidFill>
                <a:latin typeface="AR P明朝体U"/>
                <a:ea typeface="AR P明朝体U"/>
              </a:rPr>
              <a:t>蔵造りの建物</a:t>
            </a:r>
          </a:p>
        </p:txBody>
      </p:sp>
      <p:sp>
        <p:nvSpPr>
          <p:cNvPr id="1122" name="サブタイトル 543"/>
          <p:cNvSpPr/>
          <p:nvPr/>
        </p:nvSpPr>
        <p:spPr>
          <a:xfrm>
            <a:off x="4860000" y="3864796"/>
            <a:ext cx="3395359" cy="679748"/>
          </a:xfrm>
          <a:prstGeom prst="rect">
            <a:avLst/>
          </a:prstGeom>
        </p:spPr>
        <p:txBody>
          <a:bodyPr>
            <a:normAutofit/>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r>
              <a:rPr kumimoji="1" lang="ja-JP" altLang="en-US" sz="3600" b="1">
                <a:solidFill>
                  <a:schemeClr val="tx1"/>
                </a:solidFill>
                <a:latin typeface="AR P明朝体U"/>
                <a:ea typeface="AR P明朝体U"/>
              </a:rPr>
              <a:t>川越市立博物館</a:t>
            </a:r>
            <a:endParaRPr kumimoji="1" lang="ja-JP" altLang="en-US" b="1">
              <a:solidFill>
                <a:schemeClr val="tx1"/>
              </a:solidFill>
              <a:latin typeface="AR P明朝体U"/>
              <a:ea typeface="AR P明朝体U"/>
            </a:endParaRPr>
          </a:p>
        </p:txBody>
      </p:sp>
      <p:pic>
        <p:nvPicPr>
          <p:cNvPr id="1123" name="図 902"/>
          <p:cNvPicPr>
            <a:picLocks noChangeAspect="1"/>
          </p:cNvPicPr>
          <p:nvPr/>
        </p:nvPicPr>
        <p:blipFill>
          <a:blip r:embed="rId1"/>
          <a:stretch>
            <a:fillRect/>
          </a:stretch>
        </p:blipFill>
        <p:spPr>
          <a:xfrm rot="5400000">
            <a:off x="514149" y="2309601"/>
            <a:ext cx="3086809" cy="2315107"/>
          </a:xfrm>
          <a:prstGeom prst="snip2DiagRect">
            <a:avLst/>
          </a:prstGeom>
          <a:solidFill>
            <a:srgbClr val="EDEDED"/>
          </a:solidFill>
          <a:ln w="88900" cap="sq" cmpd="sng">
            <a:solidFill>
              <a:srgbClr val="FFFFFF"/>
            </a:solidFill>
            <a:prstDash val="solid"/>
            <a:miter/>
          </a:ln>
          <a:effectLst>
            <a:outerShdw blurRad="88900" algn="tl">
              <a:srgbClr val="000000">
                <a:alpha val="45000"/>
              </a:srgbClr>
            </a:outerShdw>
          </a:effectLst>
          <a:scene3d>
            <a:camera prst="orthographicFront"/>
            <a:lightRig rig="twoPt" dir="t">
              <a:rot lat="0" lon="0" rev="7200000"/>
            </a:lightRig>
          </a:scene3d>
          <a:sp3d>
            <a:bevelT w="25400" h="19050"/>
            <a:bevelB w="0" h="0"/>
            <a:extrusionClr>
              <a:sysClr val="windowText" lastClr="000000"/>
            </a:extrusionClr>
            <a:contourClr>
              <a:srgbClr val="FFFFFF"/>
            </a:contourClr>
          </a:sp3d>
        </p:spPr>
      </p:pic>
      <p:sp>
        <p:nvSpPr>
          <p:cNvPr id="1124" name="サブタイトル 903"/>
          <p:cNvSpPr/>
          <p:nvPr/>
        </p:nvSpPr>
        <p:spPr>
          <a:xfrm>
            <a:off x="784327" y="124538"/>
            <a:ext cx="4526742" cy="451560"/>
          </a:xfrm>
          <a:prstGeom prst="rect">
            <a:avLst/>
          </a:prstGeom>
        </p:spPr>
        <p:txBody>
          <a:bodyPr>
            <a:normAutofit lnSpcReduction="10000"/>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pPr algn="l"/>
            <a:r>
              <a:rPr kumimoji="1" lang="ja-JP" altLang="en-US" b="1" dirty="0">
                <a:solidFill>
                  <a:schemeClr val="tx1"/>
                </a:solidFill>
                <a:latin typeface="AR P明朝体U"/>
                <a:ea typeface="AR P明朝体U"/>
              </a:rPr>
              <a:t> くら づく　     　  たて もの　  </a:t>
            </a:r>
          </a:p>
        </p:txBody>
      </p:sp>
      <p:sp>
        <p:nvSpPr>
          <p:cNvPr id="1125" name="サブタイトル 82"/>
          <p:cNvSpPr/>
          <p:nvPr/>
        </p:nvSpPr>
        <p:spPr>
          <a:xfrm>
            <a:off x="-2887" y="1251173"/>
            <a:ext cx="9147137" cy="795852"/>
          </a:xfrm>
          <a:prstGeom prst="rect">
            <a:avLst/>
          </a:prstGeom>
        </p:spPr>
        <p:txBody>
          <a:bodyPr>
            <a:normAutofit fontScale="77500" lnSpcReduction="20000"/>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pPr algn="ctr"/>
            <a:r>
              <a:rPr kumimoji="1" lang="ja-JP" altLang="en-US" sz="4800" b="1">
                <a:solidFill>
                  <a:schemeClr val="tx1"/>
                </a:solidFill>
                <a:latin typeface="AR P明朝体U"/>
                <a:ea typeface="AR P明朝体U"/>
              </a:rPr>
              <a:t>～どのようにつくられているのだろう？～</a:t>
            </a:r>
          </a:p>
        </p:txBody>
      </p:sp>
      <p:sp>
        <p:nvSpPr>
          <p:cNvPr id="1126" name="サブタイトル 55"/>
          <p:cNvSpPr/>
          <p:nvPr/>
        </p:nvSpPr>
        <p:spPr>
          <a:xfrm>
            <a:off x="4139444" y="2283750"/>
            <a:ext cx="4461694" cy="679748"/>
          </a:xfrm>
          <a:prstGeom prst="rect">
            <a:avLst/>
          </a:prstGeom>
        </p:spPr>
        <p:txBody>
          <a:bodyPr>
            <a:normAutofit/>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r>
              <a:rPr kumimoji="1" lang="ja-JP" altLang="en-US" sz="3200" b="1">
                <a:solidFill>
                  <a:schemeClr val="tx1"/>
                </a:solidFill>
                <a:latin typeface="AR P明朝体U"/>
                <a:ea typeface="AR P明朝体U"/>
              </a:rPr>
              <a:t>校外学習事前学習用③</a:t>
            </a:r>
            <a:endParaRPr kumimoji="1" lang="ja-JP" altLang="en-US" b="1">
              <a:solidFill>
                <a:schemeClr val="tx1"/>
              </a:solidFill>
              <a:latin typeface="AR P明朝体U"/>
              <a:ea typeface="AR P明朝体U"/>
            </a:endParaRPr>
          </a:p>
        </p:txBody>
      </p:sp>
      <p:pic>
        <p:nvPicPr>
          <p:cNvPr id="1127" name="focC4EE.wav"/>
          <p:cNvPicPr>
            <a:picLocks noChangeAspect="1"/>
          </p:cNvPicPr>
          <p:nvPr>
            <a:audioFile r:link="rId2" contentType="audio/x-wav"/>
            <p:extLst>
              <p:ext uri="{DAA4B4D4-6D71-4841-9C94-3DE7FCFB9230}">
                <p14:media xmlns:p14="http://schemas.microsoft.com/office/powerpoint/2010/main" r:embed="rId3"/>
              </p:ext>
            </p:extLst>
          </p:nvPr>
        </p:nvPicPr>
        <p:blipFill>
          <a:blip r:embed="rId4"/>
          <a:stretch>
            <a:fillRect/>
          </a:stretch>
        </p:blipFill>
        <p:spPr>
          <a:xfrm>
            <a:off x="8229600" y="4229100"/>
            <a:ext cx="609600" cy="609600"/>
          </a:xfrm>
          <a:prstGeom prst="rect">
            <a:avLst/>
          </a:prstGeom>
        </p:spPr>
      </p:pic>
      <p:sp>
        <p:nvSpPr>
          <p:cNvPr id="1344" name="テキスト 197"/>
          <p:cNvSpPr txBox="1"/>
          <p:nvPr/>
        </p:nvSpPr>
        <p:spPr>
          <a:xfrm>
            <a:off x="5025259" y="2894210"/>
            <a:ext cx="2790270" cy="583883"/>
          </a:xfrm>
          <a:prstGeom prst="rect"/>
        </p:spPr>
        <p:txBody>
          <a:bodyPr wrap="square">
            <a:spAutoFit/>
          </a:bodyPr>
          <a:p>
            <a:pPr>
              <a:defRPr lang="ja-JP" altLang="en-US"/>
            </a:pPr>
            <a:r>
              <a:rPr lang="ja-JP" altLang="en-US" sz="3200">
                <a:latin typeface="AR P明朝体U"/>
                <a:ea typeface="AR P明朝体U"/>
              </a:rPr>
              <a:t>令和2年度版</a:t>
            </a:r>
            <a:endParaRPr lang="ja-JP" altLang="en-US">
              <a:latin typeface="AR P明朝体U"/>
              <a:ea typeface="AR P明朝体U"/>
            </a:endParaRPr>
          </a:p>
        </p:txBody>
      </p:sp>
    </p:spTree>
  </p:cSld>
  <p:clrMapOvr>
    <a:masterClrMapping/>
  </p:clrMapOvr>
  <mc:AlternateContent xmlns:mc="http://schemas.openxmlformats.org/markup-compatibility/2006">
    <mc:Choice xmlns:p14="http://schemas.microsoft.com/office/powerpoint/2010/main" Requires="p14">
      <p:transition spd="slow" advClick="0" advTm="7000" p14:dur="3000">
        <p:fade/>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7"/>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7" name="四角形 168"/>
          <p:cNvSpPr>
            <a:spLocks noGrp="1"/>
          </p:cNvSpPr>
          <p:nvPr>
            <p:ph type="title"/>
          </p:nvPr>
        </p:nvSpPr>
        <p:spPr>
          <a:xfrm>
            <a:off x="0" y="0"/>
            <a:ext cx="5464895" cy="671490"/>
          </a:xfrm>
          <a:prstGeom prst="rect">
            <a:avLst/>
          </a:prstGeom>
        </p:spPr>
        <p:txBody>
          <a:bodyPr>
            <a:normAutofit fontScale="90000"/>
          </a:bodyPr>
          <a:lstStyle/>
          <a:p>
            <a:r>
              <a:rPr kumimoji="1" lang="ja-JP" altLang="en-US"/>
              <a:t>川越の蔵造りの特徴③</a:t>
            </a:r>
          </a:p>
        </p:txBody>
      </p:sp>
      <p:pic>
        <p:nvPicPr>
          <p:cNvPr id="1278" name="図 138"/>
          <p:cNvPicPr>
            <a:picLocks noChangeAspect="1"/>
          </p:cNvPicPr>
          <p:nvPr/>
        </p:nvPicPr>
        <p:blipFill>
          <a:blip r:embed="rId1"/>
          <a:stretch>
            <a:fillRect/>
          </a:stretch>
        </p:blipFill>
        <p:spPr>
          <a:xfrm>
            <a:off x="2775858" y="1005532"/>
            <a:ext cx="6368144" cy="4137969"/>
          </a:xfrm>
          <a:prstGeom prst="rect">
            <a:avLst/>
          </a:prstGeom>
          <a:ln/>
          <a:effectLst/>
        </p:spPr>
      </p:pic>
      <p:grpSp>
        <p:nvGrpSpPr>
          <p:cNvPr id="1279" name="グループ 126"/>
          <p:cNvGrpSpPr/>
          <p:nvPr/>
        </p:nvGrpSpPr>
        <p:grpSpPr>
          <a:xfrm>
            <a:off x="0" y="771750"/>
            <a:ext cx="3681961" cy="984752"/>
            <a:chOff x="-10348307" y="8741117"/>
            <a:chExt cx="6577812" cy="5713641"/>
          </a:xfrm>
        </p:grpSpPr>
        <p:sp>
          <p:nvSpPr>
            <p:cNvPr id="1280" name="図形 125"/>
            <p:cNvSpPr/>
            <p:nvPr/>
          </p:nvSpPr>
          <p:spPr>
            <a:xfrm>
              <a:off x="-10348307" y="8741117"/>
              <a:ext cx="6577812" cy="5713641"/>
            </a:xfrm>
            <a:prstGeom prst="roundRect">
              <a:avLst>
                <a:gd name="adj" fmla="val 8201"/>
              </a:avLst>
            </a:prstGeom>
            <a:ln w="6350" cap="flat" cmpd="sng" algn="ctr">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l">
                <a:defRPr lang="ja-JP" altLang="en-US"/>
              </a:pPr>
              <a:r>
                <a:rPr lang="ja-JP" altLang="en-US" dirty="0">
                  <a:ln w="12700" cap="flat" cmpd="sng">
                    <a:noFill/>
                    <a:prstDash val="solid"/>
                    <a:bevel/>
                  </a:ln>
                  <a:solidFill>
                    <a:schemeClr val="tx2">
                      <a:lumMod val="40000"/>
                      <a:lumOff val="60000"/>
                    </a:schemeClr>
                  </a:solidFill>
                  <a:latin typeface="AR P丸ゴシック体E"/>
                  <a:ea typeface="AR P丸ゴシック体E"/>
                </a:rPr>
                <a:t> </a:t>
              </a:r>
              <a:r>
                <a:rPr lang="ja-JP" altLang="en-US" sz="1800" dirty="0">
                  <a:ln w="12700" cap="flat" cmpd="sng">
                    <a:noFill/>
                    <a:prstDash val="solid"/>
                    <a:bevel/>
                  </a:ln>
                  <a:solidFill>
                    <a:schemeClr val="tx2">
                      <a:lumMod val="40000"/>
                      <a:lumOff val="60000"/>
                    </a:schemeClr>
                  </a:solidFill>
                  <a:latin typeface="AR P丸ゴシック体E"/>
                  <a:ea typeface="AR P丸ゴシック体E"/>
                </a:rPr>
                <a:t>おにがわら　　　　</a:t>
              </a:r>
              <a:endParaRPr lang="ja-JP" altLang="en-US" sz="3200" dirty="0">
                <a:ln w="12700" cap="flat" cmpd="sng">
                  <a:noFill/>
                  <a:prstDash val="solid"/>
                  <a:bevel/>
                </a:ln>
                <a:solidFill>
                  <a:schemeClr val="tx2">
                    <a:lumMod val="40000"/>
                    <a:lumOff val="60000"/>
                  </a:schemeClr>
                </a:solidFill>
                <a:latin typeface="AR P丸ゴシック体E"/>
                <a:ea typeface="AR P丸ゴシック体E"/>
              </a:endParaRPr>
            </a:p>
            <a:p>
              <a:pPr algn="ctr">
                <a:defRPr lang="ja-JP" altLang="en-US"/>
              </a:pPr>
              <a:r>
                <a:rPr lang="ja-JP" altLang="en-US" sz="3200" dirty="0">
                  <a:ln w="12700" cap="flat" cmpd="sng">
                    <a:solidFill>
                      <a:schemeClr val="tx2">
                        <a:lumMod val="75000"/>
                      </a:schemeClr>
                    </a:solidFill>
                    <a:prstDash val="solid"/>
                    <a:bevel/>
                  </a:ln>
                  <a:solidFill>
                    <a:schemeClr val="tx2">
                      <a:lumMod val="40000"/>
                      <a:lumOff val="60000"/>
                    </a:schemeClr>
                  </a:solidFill>
                  <a:latin typeface="AR P丸ゴシック体E"/>
                  <a:ea typeface="AR P丸ゴシック体E"/>
                </a:rPr>
                <a:t>鬼瓦・かげもり</a:t>
              </a:r>
            </a:p>
          </p:txBody>
        </p:sp>
      </p:grpSp>
      <p:sp>
        <p:nvSpPr>
          <p:cNvPr id="1281" name="図形 141"/>
          <p:cNvSpPr/>
          <p:nvPr/>
        </p:nvSpPr>
        <p:spPr>
          <a:xfrm>
            <a:off x="5959929" y="1563750"/>
            <a:ext cx="1779886" cy="1871457"/>
          </a:xfrm>
          <a:prstGeom prst="frame">
            <a:avLst>
              <a:gd name="adj1" fmla="val 731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82" name="図形 140"/>
          <p:cNvSpPr/>
          <p:nvPr/>
        </p:nvSpPr>
        <p:spPr>
          <a:xfrm>
            <a:off x="6444000" y="3795750"/>
            <a:ext cx="2303036" cy="1224000"/>
          </a:xfrm>
          <a:prstGeom prst="wedgeRoundRectCallout">
            <a:avLst>
              <a:gd name="adj1" fmla="val -35609"/>
              <a:gd name="adj2" fmla="val -12221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6000">
                <a:solidFill>
                  <a:srgbClr val="000000"/>
                </a:solidFill>
                <a:latin typeface="AR P勘亭流H"/>
                <a:ea typeface="AR P勘亭流H"/>
              </a:rPr>
              <a:t>鬼瓦</a:t>
            </a:r>
            <a:endParaRPr lang="ja-JP" altLang="en-US">
              <a:solidFill>
                <a:srgbClr val="000000"/>
              </a:solidFill>
              <a:latin typeface="AR P勘亭流H"/>
              <a:ea typeface="AR P勘亭流H"/>
            </a:endParaRPr>
          </a:p>
        </p:txBody>
      </p:sp>
      <p:sp>
        <p:nvSpPr>
          <p:cNvPr id="1283" name="図形 144"/>
          <p:cNvSpPr/>
          <p:nvPr/>
        </p:nvSpPr>
        <p:spPr>
          <a:xfrm>
            <a:off x="3563333" y="1004983"/>
            <a:ext cx="2572553" cy="2606448"/>
          </a:xfrm>
          <a:prstGeom prst="frame">
            <a:avLst>
              <a:gd name="adj1" fmla="val 731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84" name="図形 143"/>
          <p:cNvSpPr/>
          <p:nvPr/>
        </p:nvSpPr>
        <p:spPr>
          <a:xfrm>
            <a:off x="108000" y="2211207"/>
            <a:ext cx="3681961" cy="1224000"/>
          </a:xfrm>
          <a:prstGeom prst="wedgeRoundRectCallout">
            <a:avLst>
              <a:gd name="adj1" fmla="val 86912"/>
              <a:gd name="adj2" fmla="val -2675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6000" dirty="0">
                <a:solidFill>
                  <a:schemeClr val="tx1"/>
                </a:solidFill>
                <a:latin typeface="AR P明朝体U"/>
                <a:ea typeface="AR P明朝体U"/>
              </a:rPr>
              <a:t>１６０cm</a:t>
            </a:r>
          </a:p>
        </p:txBody>
      </p:sp>
      <p:sp>
        <p:nvSpPr>
          <p:cNvPr id="1285" name="図形 145"/>
          <p:cNvSpPr/>
          <p:nvPr/>
        </p:nvSpPr>
        <p:spPr>
          <a:xfrm>
            <a:off x="5075464" y="1265464"/>
            <a:ext cx="388895" cy="2171081"/>
          </a:xfrm>
          <a:prstGeom prst="upDownArrow">
            <a:avLst>
              <a:gd name="adj1" fmla="val 50000"/>
              <a:gd name="adj2" fmla="val 1275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86" name="図形 149"/>
          <p:cNvSpPr/>
          <p:nvPr/>
        </p:nvSpPr>
        <p:spPr>
          <a:xfrm>
            <a:off x="2775858" y="3795750"/>
            <a:ext cx="3455333" cy="1224000"/>
          </a:xfrm>
          <a:prstGeom prst="wedgeRoundRectCallout">
            <a:avLst>
              <a:gd name="adj1" fmla="val -1257"/>
              <a:gd name="adj2" fmla="val -91089"/>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6000">
                <a:solidFill>
                  <a:schemeClr val="bg1"/>
                </a:solidFill>
                <a:latin typeface="AR P勘亭流H"/>
                <a:ea typeface="AR P勘亭流H"/>
              </a:rPr>
              <a:t>かげもり</a:t>
            </a:r>
          </a:p>
        </p:txBody>
      </p:sp>
      <p:pic>
        <p:nvPicPr>
          <p:cNvPr id="1287" name="foc5692.wav"/>
          <p:cNvPicPr>
            <a:picLocks noChangeAspect="1"/>
          </p:cNvPicPr>
          <p:nvPr>
            <a:audioFile r:link="rId2" contentType="audio/x-wav"/>
            <p:extLst>
              <p:ext uri="{DAA4B4D4-6D71-4841-9C94-3DE7FCFB9230}">
                <p14:media xmlns:p14="http://schemas.microsoft.com/office/powerpoint/2010/main" r:embed="rId3"/>
              </p:ext>
            </p:extLst>
          </p:nvPr>
        </p:nvPicPr>
        <p:blipFill>
          <a:blip r:embed="rId4"/>
          <a:stretch>
            <a:fillRect/>
          </a:stretch>
        </p:blipFill>
        <p:spPr>
          <a:xfrm>
            <a:off x="8229600" y="4229100"/>
            <a:ext cx="609600" cy="609600"/>
          </a:xfrm>
          <a:prstGeom prst="rect">
            <a:avLst/>
          </a:prstGeom>
        </p:spPr>
      </p:pic>
      <p:pic>
        <p:nvPicPr>
          <p:cNvPr id="1288" name="図 4"/>
          <p:cNvPicPr>
            <a:picLocks noChangeAspect="1"/>
          </p:cNvPicPr>
          <p:nvPr/>
        </p:nvPicPr>
        <p:blipFill>
          <a:blip r:embed="rId5"/>
          <a:stretch>
            <a:fillRect/>
          </a:stretch>
        </p:blipFill>
        <p:spPr>
          <a:xfrm>
            <a:off x="5126105" y="561281"/>
            <a:ext cx="4017895" cy="2940170"/>
          </a:xfrm>
          <a:prstGeom prst="rect">
            <a:avLst/>
          </a:prstGeom>
          <a:ln w="28575">
            <a:solidFill>
              <a:schemeClr val="accent2">
                <a:lumMod val="60000"/>
                <a:lumOff val="40000"/>
              </a:schemeClr>
            </a:solidFill>
          </a:ln>
        </p:spPr>
      </p:pic>
      <p:pic>
        <p:nvPicPr>
          <p:cNvPr id="1289" name="図 6"/>
          <p:cNvPicPr>
            <a:picLocks noChangeAspect="1"/>
          </p:cNvPicPr>
          <p:nvPr/>
        </p:nvPicPr>
        <p:blipFill>
          <a:blip r:embed="rId6"/>
          <a:stretch>
            <a:fillRect/>
          </a:stretch>
        </p:blipFill>
        <p:spPr>
          <a:xfrm>
            <a:off x="0" y="603077"/>
            <a:ext cx="3931646" cy="2949438"/>
          </a:xfrm>
          <a:prstGeom prst="rect">
            <a:avLst/>
          </a:prstGeom>
          <a:ln w="28575">
            <a:solidFill>
              <a:schemeClr val="accent2">
                <a:lumMod val="60000"/>
                <a:lumOff val="40000"/>
              </a:schemeClr>
            </a:solidFill>
          </a:ln>
        </p:spPr>
      </p:pic>
      <p:pic>
        <p:nvPicPr>
          <p:cNvPr id="1290" name="図 2"/>
          <p:cNvPicPr>
            <a:picLocks noChangeAspect="1"/>
          </p:cNvPicPr>
          <p:nvPr/>
        </p:nvPicPr>
        <p:blipFill>
          <a:blip r:embed="rId7"/>
          <a:stretch>
            <a:fillRect/>
          </a:stretch>
        </p:blipFill>
        <p:spPr>
          <a:xfrm>
            <a:off x="2425164" y="2187099"/>
            <a:ext cx="3743501" cy="2971370"/>
          </a:xfrm>
          <a:prstGeom prst="rect">
            <a:avLst/>
          </a:prstGeom>
          <a:ln w="28575">
            <a:solidFill>
              <a:schemeClr val="accent2">
                <a:lumMod val="60000"/>
                <a:lumOff val="40000"/>
              </a:schemeClr>
            </a:solidFill>
          </a:ln>
        </p:spPr>
      </p:pic>
    </p:spTree>
  </p:cSld>
  <p:clrMapOvr>
    <a:masterClrMapping/>
  </p:clrMapOvr>
  <mc:AlternateContent xmlns:mc="http://schemas.openxmlformats.org/markup-compatibility/2006">
    <mc:Choice xmlns:p14="http://schemas.microsoft.com/office/powerpoint/2010/main" Requires="p14">
      <p:transition spd="slow" advClick="0" advTm="44000" p14:dur="3000">
        <p:fade/>
      </p:transition>
    </mc:Choice>
    <mc:Fallback>
      <p:transition spd="slow"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7"/>
                                        </p:tgtEl>
                                      </p:cBhvr>
                                    </p:cmd>
                                  </p:childTnLst>
                                </p:cTn>
                              </p:par>
                            </p:childTnLst>
                          </p:cTn>
                        </p:par>
                        <p:par>
                          <p:cTn id="7" fill="hold">
                            <p:stCondLst>
                              <p:cond delay="1"/>
                            </p:stCondLst>
                            <p:childTnLst>
                              <p:par>
                                <p:cTn id="8" presetID="53" presetClass="entr" presetSubtype="16" fill="hold" nodeType="afterEffect">
                                  <p:stCondLst>
                                    <p:cond delay="4000"/>
                                  </p:stCondLst>
                                  <p:childTnLst>
                                    <p:set>
                                      <p:cBhvr>
                                        <p:cTn id="9" dur="1" fill="hold">
                                          <p:stCondLst>
                                            <p:cond delay="0"/>
                                          </p:stCondLst>
                                        </p:cTn>
                                        <p:tgtEl>
                                          <p:spTgt spid="1279"/>
                                        </p:tgtEl>
                                        <p:attrNameLst>
                                          <p:attrName>style.visibility</p:attrName>
                                        </p:attrNameLst>
                                      </p:cBhvr>
                                      <p:to>
                                        <p:strVal val="visible"/>
                                      </p:to>
                                    </p:set>
                                    <p:anim calcmode="lin" valueType="num">
                                      <p:cBhvr>
                                        <p:cTn id="10" dur="500" fill="hold"/>
                                        <p:tgtEl>
                                          <p:spTgt spid="1279"/>
                                        </p:tgtEl>
                                        <p:attrNameLst>
                                          <p:attrName>ppt_w</p:attrName>
                                        </p:attrNameLst>
                                      </p:cBhvr>
                                      <p:tavLst>
                                        <p:tav tm="0">
                                          <p:val>
                                            <p:fltVal val="0"/>
                                          </p:val>
                                        </p:tav>
                                        <p:tav tm="100000">
                                          <p:val>
                                            <p:strVal val="#ppt_w"/>
                                          </p:val>
                                        </p:tav>
                                      </p:tavLst>
                                    </p:anim>
                                    <p:anim calcmode="lin" valueType="num">
                                      <p:cBhvr>
                                        <p:cTn id="11" dur="500" fill="hold"/>
                                        <p:tgtEl>
                                          <p:spTgt spid="1279"/>
                                        </p:tgtEl>
                                        <p:attrNameLst>
                                          <p:attrName>ppt_h</p:attrName>
                                        </p:attrNameLst>
                                      </p:cBhvr>
                                      <p:tavLst>
                                        <p:tav tm="0">
                                          <p:val>
                                            <p:fltVal val="0"/>
                                          </p:val>
                                        </p:tav>
                                        <p:tav tm="100000">
                                          <p:val>
                                            <p:strVal val="#ppt_h"/>
                                          </p:val>
                                        </p:tav>
                                      </p:tavLst>
                                    </p:anim>
                                    <p:animEffect transition="in" filter="fade">
                                      <p:cBhvr>
                                        <p:cTn id="12" dur="500"/>
                                        <p:tgtEl>
                                          <p:spTgt spid="1279"/>
                                        </p:tgtEl>
                                      </p:cBhvr>
                                    </p:animEffect>
                                  </p:childTnLst>
                                </p:cTn>
                              </p:par>
                            </p:childTnLst>
                          </p:cTn>
                        </p:par>
                        <p:par>
                          <p:cTn id="13" fill="hold">
                            <p:stCondLst>
                              <p:cond delay="4501"/>
                            </p:stCondLst>
                            <p:childTnLst>
                              <p:par>
                                <p:cTn id="14" presetID="53" presetClass="entr" presetSubtype="16" fill="hold" grpId="0" nodeType="afterEffect">
                                  <p:stCondLst>
                                    <p:cond delay="4000"/>
                                  </p:stCondLst>
                                  <p:childTnLst>
                                    <p:set>
                                      <p:cBhvr>
                                        <p:cTn id="15" dur="1" fill="hold">
                                          <p:stCondLst>
                                            <p:cond delay="0"/>
                                          </p:stCondLst>
                                        </p:cTn>
                                        <p:tgtEl>
                                          <p:spTgt spid="1281"/>
                                        </p:tgtEl>
                                        <p:attrNameLst>
                                          <p:attrName>style.visibility</p:attrName>
                                        </p:attrNameLst>
                                      </p:cBhvr>
                                      <p:to>
                                        <p:strVal val="visible"/>
                                      </p:to>
                                    </p:set>
                                    <p:anim calcmode="lin" valueType="num">
                                      <p:cBhvr>
                                        <p:cTn id="16" dur="500" fill="hold"/>
                                        <p:tgtEl>
                                          <p:spTgt spid="1281"/>
                                        </p:tgtEl>
                                        <p:attrNameLst>
                                          <p:attrName>ppt_w</p:attrName>
                                        </p:attrNameLst>
                                      </p:cBhvr>
                                      <p:tavLst>
                                        <p:tav tm="0">
                                          <p:val>
                                            <p:fltVal val="0"/>
                                          </p:val>
                                        </p:tav>
                                        <p:tav tm="100000">
                                          <p:val>
                                            <p:strVal val="#ppt_w"/>
                                          </p:val>
                                        </p:tav>
                                      </p:tavLst>
                                    </p:anim>
                                    <p:anim calcmode="lin" valueType="num">
                                      <p:cBhvr>
                                        <p:cTn id="17" dur="500" fill="hold"/>
                                        <p:tgtEl>
                                          <p:spTgt spid="1281"/>
                                        </p:tgtEl>
                                        <p:attrNameLst>
                                          <p:attrName>ppt_h</p:attrName>
                                        </p:attrNameLst>
                                      </p:cBhvr>
                                      <p:tavLst>
                                        <p:tav tm="0">
                                          <p:val>
                                            <p:fltVal val="0"/>
                                          </p:val>
                                        </p:tav>
                                        <p:tav tm="100000">
                                          <p:val>
                                            <p:strVal val="#ppt_h"/>
                                          </p:val>
                                        </p:tav>
                                      </p:tavLst>
                                    </p:anim>
                                    <p:animEffect transition="in" filter="fade">
                                      <p:cBhvr>
                                        <p:cTn id="18" dur="500"/>
                                        <p:tgtEl>
                                          <p:spTgt spid="1281"/>
                                        </p:tgtEl>
                                      </p:cBhvr>
                                    </p:animEffect>
                                  </p:childTnLst>
                                </p:cTn>
                              </p:par>
                            </p:childTnLst>
                          </p:cTn>
                        </p:par>
                        <p:par>
                          <p:cTn id="19" fill="hold">
                            <p:stCondLst>
                              <p:cond delay="9001"/>
                            </p:stCondLst>
                            <p:childTnLst>
                              <p:par>
                                <p:cTn id="20" presetID="53" presetClass="entr" presetSubtype="16" fill="hold" grpId="0" nodeType="afterEffect">
                                  <p:stCondLst>
                                    <p:cond delay="0"/>
                                  </p:stCondLst>
                                  <p:childTnLst>
                                    <p:set>
                                      <p:cBhvr>
                                        <p:cTn id="21" dur="1" fill="hold">
                                          <p:stCondLst>
                                            <p:cond delay="0"/>
                                          </p:stCondLst>
                                        </p:cTn>
                                        <p:tgtEl>
                                          <p:spTgt spid="1282"/>
                                        </p:tgtEl>
                                        <p:attrNameLst>
                                          <p:attrName>style.visibility</p:attrName>
                                        </p:attrNameLst>
                                      </p:cBhvr>
                                      <p:to>
                                        <p:strVal val="visible"/>
                                      </p:to>
                                    </p:set>
                                    <p:anim calcmode="lin" valueType="num">
                                      <p:cBhvr>
                                        <p:cTn id="22" dur="500" fill="hold"/>
                                        <p:tgtEl>
                                          <p:spTgt spid="1282"/>
                                        </p:tgtEl>
                                        <p:attrNameLst>
                                          <p:attrName>ppt_w</p:attrName>
                                        </p:attrNameLst>
                                      </p:cBhvr>
                                      <p:tavLst>
                                        <p:tav tm="0">
                                          <p:val>
                                            <p:fltVal val="0"/>
                                          </p:val>
                                        </p:tav>
                                        <p:tav tm="100000">
                                          <p:val>
                                            <p:strVal val="#ppt_w"/>
                                          </p:val>
                                        </p:tav>
                                      </p:tavLst>
                                    </p:anim>
                                    <p:anim calcmode="lin" valueType="num">
                                      <p:cBhvr>
                                        <p:cTn id="23" dur="500" fill="hold"/>
                                        <p:tgtEl>
                                          <p:spTgt spid="1282"/>
                                        </p:tgtEl>
                                        <p:attrNameLst>
                                          <p:attrName>ppt_h</p:attrName>
                                        </p:attrNameLst>
                                      </p:cBhvr>
                                      <p:tavLst>
                                        <p:tav tm="0">
                                          <p:val>
                                            <p:fltVal val="0"/>
                                          </p:val>
                                        </p:tav>
                                        <p:tav tm="100000">
                                          <p:val>
                                            <p:strVal val="#ppt_h"/>
                                          </p:val>
                                        </p:tav>
                                      </p:tavLst>
                                    </p:anim>
                                    <p:animEffect transition="in" filter="fade">
                                      <p:cBhvr>
                                        <p:cTn id="24" dur="500"/>
                                        <p:tgtEl>
                                          <p:spTgt spid="1282"/>
                                        </p:tgtEl>
                                      </p:cBhvr>
                                    </p:animEffect>
                                  </p:childTnLst>
                                </p:cTn>
                              </p:par>
                            </p:childTnLst>
                          </p:cTn>
                        </p:par>
                        <p:par>
                          <p:cTn id="25" fill="hold">
                            <p:stCondLst>
                              <p:cond delay="9501"/>
                            </p:stCondLst>
                            <p:childTnLst>
                              <p:par>
                                <p:cTn id="26" presetID="53" presetClass="entr" presetSubtype="16" fill="hold" grpId="0" nodeType="afterEffect">
                                  <p:stCondLst>
                                    <p:cond delay="4000"/>
                                  </p:stCondLst>
                                  <p:childTnLst>
                                    <p:set>
                                      <p:cBhvr>
                                        <p:cTn id="27" dur="1" fill="hold">
                                          <p:stCondLst>
                                            <p:cond delay="0"/>
                                          </p:stCondLst>
                                        </p:cTn>
                                        <p:tgtEl>
                                          <p:spTgt spid="1283"/>
                                        </p:tgtEl>
                                        <p:attrNameLst>
                                          <p:attrName>style.visibility</p:attrName>
                                        </p:attrNameLst>
                                      </p:cBhvr>
                                      <p:to>
                                        <p:strVal val="visible"/>
                                      </p:to>
                                    </p:set>
                                    <p:anim calcmode="lin" valueType="num">
                                      <p:cBhvr>
                                        <p:cTn id="28" dur="500" fill="hold"/>
                                        <p:tgtEl>
                                          <p:spTgt spid="1283"/>
                                        </p:tgtEl>
                                        <p:attrNameLst>
                                          <p:attrName>ppt_w</p:attrName>
                                        </p:attrNameLst>
                                      </p:cBhvr>
                                      <p:tavLst>
                                        <p:tav tm="0">
                                          <p:val>
                                            <p:fltVal val="0"/>
                                          </p:val>
                                        </p:tav>
                                        <p:tav tm="100000">
                                          <p:val>
                                            <p:strVal val="#ppt_w"/>
                                          </p:val>
                                        </p:tav>
                                      </p:tavLst>
                                    </p:anim>
                                    <p:anim calcmode="lin" valueType="num">
                                      <p:cBhvr>
                                        <p:cTn id="29" dur="500" fill="hold"/>
                                        <p:tgtEl>
                                          <p:spTgt spid="1283"/>
                                        </p:tgtEl>
                                        <p:attrNameLst>
                                          <p:attrName>ppt_h</p:attrName>
                                        </p:attrNameLst>
                                      </p:cBhvr>
                                      <p:tavLst>
                                        <p:tav tm="0">
                                          <p:val>
                                            <p:fltVal val="0"/>
                                          </p:val>
                                        </p:tav>
                                        <p:tav tm="100000">
                                          <p:val>
                                            <p:strVal val="#ppt_h"/>
                                          </p:val>
                                        </p:tav>
                                      </p:tavLst>
                                    </p:anim>
                                    <p:animEffect transition="in" filter="fade">
                                      <p:cBhvr>
                                        <p:cTn id="30" dur="500"/>
                                        <p:tgtEl>
                                          <p:spTgt spid="1283"/>
                                        </p:tgtEl>
                                      </p:cBhvr>
                                    </p:animEffect>
                                  </p:childTnLst>
                                </p:cTn>
                              </p:par>
                            </p:childTnLst>
                          </p:cTn>
                        </p:par>
                        <p:par>
                          <p:cTn id="31" fill="hold">
                            <p:stCondLst>
                              <p:cond delay="14001"/>
                            </p:stCondLst>
                            <p:childTnLst>
                              <p:par>
                                <p:cTn id="32" presetID="53" presetClass="entr" presetSubtype="16" fill="hold" grpId="0" nodeType="afterEffect">
                                  <p:stCondLst>
                                    <p:cond delay="0"/>
                                  </p:stCondLst>
                                  <p:childTnLst>
                                    <p:set>
                                      <p:cBhvr>
                                        <p:cTn id="33" dur="1" fill="hold">
                                          <p:stCondLst>
                                            <p:cond delay="0"/>
                                          </p:stCondLst>
                                        </p:cTn>
                                        <p:tgtEl>
                                          <p:spTgt spid="1286"/>
                                        </p:tgtEl>
                                        <p:attrNameLst>
                                          <p:attrName>style.visibility</p:attrName>
                                        </p:attrNameLst>
                                      </p:cBhvr>
                                      <p:to>
                                        <p:strVal val="visible"/>
                                      </p:to>
                                    </p:set>
                                    <p:anim calcmode="lin" valueType="num">
                                      <p:cBhvr>
                                        <p:cTn id="34" dur="500" fill="hold"/>
                                        <p:tgtEl>
                                          <p:spTgt spid="1286"/>
                                        </p:tgtEl>
                                        <p:attrNameLst>
                                          <p:attrName>ppt_w</p:attrName>
                                        </p:attrNameLst>
                                      </p:cBhvr>
                                      <p:tavLst>
                                        <p:tav tm="0">
                                          <p:val>
                                            <p:fltVal val="0"/>
                                          </p:val>
                                        </p:tav>
                                        <p:tav tm="100000">
                                          <p:val>
                                            <p:strVal val="#ppt_w"/>
                                          </p:val>
                                        </p:tav>
                                      </p:tavLst>
                                    </p:anim>
                                    <p:anim calcmode="lin" valueType="num">
                                      <p:cBhvr>
                                        <p:cTn id="35" dur="500" fill="hold"/>
                                        <p:tgtEl>
                                          <p:spTgt spid="1286"/>
                                        </p:tgtEl>
                                        <p:attrNameLst>
                                          <p:attrName>ppt_h</p:attrName>
                                        </p:attrNameLst>
                                      </p:cBhvr>
                                      <p:tavLst>
                                        <p:tav tm="0">
                                          <p:val>
                                            <p:fltVal val="0"/>
                                          </p:val>
                                        </p:tav>
                                        <p:tav tm="100000">
                                          <p:val>
                                            <p:strVal val="#ppt_h"/>
                                          </p:val>
                                        </p:tav>
                                      </p:tavLst>
                                    </p:anim>
                                    <p:animEffect transition="in" filter="fade">
                                      <p:cBhvr>
                                        <p:cTn id="36" dur="500"/>
                                        <p:tgtEl>
                                          <p:spTgt spid="1286"/>
                                        </p:tgtEl>
                                      </p:cBhvr>
                                    </p:animEffect>
                                  </p:childTnLst>
                                </p:cTn>
                              </p:par>
                            </p:childTnLst>
                          </p:cTn>
                        </p:par>
                        <p:par>
                          <p:cTn id="37" fill="hold">
                            <p:stCondLst>
                              <p:cond delay="14501"/>
                            </p:stCondLst>
                            <p:childTnLst>
                              <p:par>
                                <p:cTn id="38" presetID="53" presetClass="exit" presetSubtype="32" fill="hold" grpId="1" nodeType="afterEffect">
                                  <p:stCondLst>
                                    <p:cond delay="9000"/>
                                  </p:stCondLst>
                                  <p:childTnLst>
                                    <p:anim calcmode="lin" valueType="num">
                                      <p:cBhvr>
                                        <p:cTn id="39" dur="500"/>
                                        <p:tgtEl>
                                          <p:spTgt spid="1281"/>
                                        </p:tgtEl>
                                        <p:attrNameLst>
                                          <p:attrName>ppt_w</p:attrName>
                                        </p:attrNameLst>
                                      </p:cBhvr>
                                      <p:tavLst>
                                        <p:tav tm="0">
                                          <p:val>
                                            <p:strVal val="ppt_w"/>
                                          </p:val>
                                        </p:tav>
                                        <p:tav tm="100000">
                                          <p:val>
                                            <p:fltVal val="0"/>
                                          </p:val>
                                        </p:tav>
                                      </p:tavLst>
                                    </p:anim>
                                    <p:anim calcmode="lin" valueType="num">
                                      <p:cBhvr>
                                        <p:cTn id="40" dur="500"/>
                                        <p:tgtEl>
                                          <p:spTgt spid="1281"/>
                                        </p:tgtEl>
                                        <p:attrNameLst>
                                          <p:attrName>ppt_h</p:attrName>
                                        </p:attrNameLst>
                                      </p:cBhvr>
                                      <p:tavLst>
                                        <p:tav tm="0">
                                          <p:val>
                                            <p:strVal val="ppt_h"/>
                                          </p:val>
                                        </p:tav>
                                        <p:tav tm="100000">
                                          <p:val>
                                            <p:fltVal val="0"/>
                                          </p:val>
                                        </p:tav>
                                      </p:tavLst>
                                    </p:anim>
                                    <p:animEffect transition="out" filter="fade">
                                      <p:cBhvr>
                                        <p:cTn id="41" dur="500"/>
                                        <p:tgtEl>
                                          <p:spTgt spid="1281"/>
                                        </p:tgtEl>
                                      </p:cBhvr>
                                    </p:animEffect>
                                    <p:set>
                                      <p:cBhvr>
                                        <p:cTn id="42" dur="1" fill="hold">
                                          <p:stCondLst>
                                            <p:cond delay="499"/>
                                          </p:stCondLst>
                                        </p:cTn>
                                        <p:tgtEl>
                                          <p:spTgt spid="1281"/>
                                        </p:tgtEl>
                                        <p:attrNameLst>
                                          <p:attrName>style.visibility</p:attrName>
                                        </p:attrNameLst>
                                      </p:cBhvr>
                                      <p:to>
                                        <p:strVal val="hidden"/>
                                      </p:to>
                                    </p:set>
                                  </p:childTnLst>
                                </p:cTn>
                              </p:par>
                              <p:par>
                                <p:cTn id="43" presetID="53" presetClass="exit" presetSubtype="32" fill="hold" grpId="1" nodeType="withEffect">
                                  <p:stCondLst>
                                    <p:cond delay="9000"/>
                                  </p:stCondLst>
                                  <p:childTnLst>
                                    <p:anim calcmode="lin" valueType="num">
                                      <p:cBhvr>
                                        <p:cTn id="44" dur="500"/>
                                        <p:tgtEl>
                                          <p:spTgt spid="1282"/>
                                        </p:tgtEl>
                                        <p:attrNameLst>
                                          <p:attrName>ppt_w</p:attrName>
                                        </p:attrNameLst>
                                      </p:cBhvr>
                                      <p:tavLst>
                                        <p:tav tm="0">
                                          <p:val>
                                            <p:strVal val="ppt_w"/>
                                          </p:val>
                                        </p:tav>
                                        <p:tav tm="100000">
                                          <p:val>
                                            <p:fltVal val="0"/>
                                          </p:val>
                                        </p:tav>
                                      </p:tavLst>
                                    </p:anim>
                                    <p:anim calcmode="lin" valueType="num">
                                      <p:cBhvr>
                                        <p:cTn id="45" dur="500"/>
                                        <p:tgtEl>
                                          <p:spTgt spid="1282"/>
                                        </p:tgtEl>
                                        <p:attrNameLst>
                                          <p:attrName>ppt_h</p:attrName>
                                        </p:attrNameLst>
                                      </p:cBhvr>
                                      <p:tavLst>
                                        <p:tav tm="0">
                                          <p:val>
                                            <p:strVal val="ppt_h"/>
                                          </p:val>
                                        </p:tav>
                                        <p:tav tm="100000">
                                          <p:val>
                                            <p:fltVal val="0"/>
                                          </p:val>
                                        </p:tav>
                                      </p:tavLst>
                                    </p:anim>
                                    <p:animEffect transition="out" filter="fade">
                                      <p:cBhvr>
                                        <p:cTn id="46" dur="500"/>
                                        <p:tgtEl>
                                          <p:spTgt spid="1282"/>
                                        </p:tgtEl>
                                      </p:cBhvr>
                                    </p:animEffect>
                                    <p:set>
                                      <p:cBhvr>
                                        <p:cTn id="47" dur="1" fill="hold">
                                          <p:stCondLst>
                                            <p:cond delay="499"/>
                                          </p:stCondLst>
                                        </p:cTn>
                                        <p:tgtEl>
                                          <p:spTgt spid="1282"/>
                                        </p:tgtEl>
                                        <p:attrNameLst>
                                          <p:attrName>style.visibility</p:attrName>
                                        </p:attrNameLst>
                                      </p:cBhvr>
                                      <p:to>
                                        <p:strVal val="hidden"/>
                                      </p:to>
                                    </p:set>
                                  </p:childTnLst>
                                </p:cTn>
                              </p:par>
                              <p:par>
                                <p:cTn id="48" presetID="53" presetClass="exit" presetSubtype="32" fill="hold" grpId="1" nodeType="withEffect">
                                  <p:stCondLst>
                                    <p:cond delay="9000"/>
                                  </p:stCondLst>
                                  <p:childTnLst>
                                    <p:anim calcmode="lin" valueType="num">
                                      <p:cBhvr>
                                        <p:cTn id="49" dur="500"/>
                                        <p:tgtEl>
                                          <p:spTgt spid="1283"/>
                                        </p:tgtEl>
                                        <p:attrNameLst>
                                          <p:attrName>ppt_w</p:attrName>
                                        </p:attrNameLst>
                                      </p:cBhvr>
                                      <p:tavLst>
                                        <p:tav tm="0">
                                          <p:val>
                                            <p:strVal val="ppt_w"/>
                                          </p:val>
                                        </p:tav>
                                        <p:tav tm="100000">
                                          <p:val>
                                            <p:fltVal val="0"/>
                                          </p:val>
                                        </p:tav>
                                      </p:tavLst>
                                    </p:anim>
                                    <p:anim calcmode="lin" valueType="num">
                                      <p:cBhvr>
                                        <p:cTn id="50" dur="500"/>
                                        <p:tgtEl>
                                          <p:spTgt spid="1283"/>
                                        </p:tgtEl>
                                        <p:attrNameLst>
                                          <p:attrName>ppt_h</p:attrName>
                                        </p:attrNameLst>
                                      </p:cBhvr>
                                      <p:tavLst>
                                        <p:tav tm="0">
                                          <p:val>
                                            <p:strVal val="ppt_h"/>
                                          </p:val>
                                        </p:tav>
                                        <p:tav tm="100000">
                                          <p:val>
                                            <p:fltVal val="0"/>
                                          </p:val>
                                        </p:tav>
                                      </p:tavLst>
                                    </p:anim>
                                    <p:animEffect transition="out" filter="fade">
                                      <p:cBhvr>
                                        <p:cTn id="51" dur="500"/>
                                        <p:tgtEl>
                                          <p:spTgt spid="1283"/>
                                        </p:tgtEl>
                                      </p:cBhvr>
                                    </p:animEffect>
                                    <p:set>
                                      <p:cBhvr>
                                        <p:cTn id="52" dur="1" fill="hold">
                                          <p:stCondLst>
                                            <p:cond delay="499"/>
                                          </p:stCondLst>
                                        </p:cTn>
                                        <p:tgtEl>
                                          <p:spTgt spid="1283"/>
                                        </p:tgtEl>
                                        <p:attrNameLst>
                                          <p:attrName>style.visibility</p:attrName>
                                        </p:attrNameLst>
                                      </p:cBhvr>
                                      <p:to>
                                        <p:strVal val="hidden"/>
                                      </p:to>
                                    </p:set>
                                  </p:childTnLst>
                                </p:cTn>
                              </p:par>
                              <p:par>
                                <p:cTn id="53" presetID="53" presetClass="exit" presetSubtype="32" fill="hold" grpId="1" nodeType="withEffect">
                                  <p:stCondLst>
                                    <p:cond delay="9000"/>
                                  </p:stCondLst>
                                  <p:childTnLst>
                                    <p:anim calcmode="lin" valueType="num">
                                      <p:cBhvr>
                                        <p:cTn id="54" dur="500"/>
                                        <p:tgtEl>
                                          <p:spTgt spid="1286"/>
                                        </p:tgtEl>
                                        <p:attrNameLst>
                                          <p:attrName>ppt_w</p:attrName>
                                        </p:attrNameLst>
                                      </p:cBhvr>
                                      <p:tavLst>
                                        <p:tav tm="0">
                                          <p:val>
                                            <p:strVal val="ppt_w"/>
                                          </p:val>
                                        </p:tav>
                                        <p:tav tm="100000">
                                          <p:val>
                                            <p:fltVal val="0"/>
                                          </p:val>
                                        </p:tav>
                                      </p:tavLst>
                                    </p:anim>
                                    <p:anim calcmode="lin" valueType="num">
                                      <p:cBhvr>
                                        <p:cTn id="55" dur="500"/>
                                        <p:tgtEl>
                                          <p:spTgt spid="1286"/>
                                        </p:tgtEl>
                                        <p:attrNameLst>
                                          <p:attrName>ppt_h</p:attrName>
                                        </p:attrNameLst>
                                      </p:cBhvr>
                                      <p:tavLst>
                                        <p:tav tm="0">
                                          <p:val>
                                            <p:strVal val="ppt_h"/>
                                          </p:val>
                                        </p:tav>
                                        <p:tav tm="100000">
                                          <p:val>
                                            <p:fltVal val="0"/>
                                          </p:val>
                                        </p:tav>
                                      </p:tavLst>
                                    </p:anim>
                                    <p:animEffect transition="out" filter="fade">
                                      <p:cBhvr>
                                        <p:cTn id="56" dur="500"/>
                                        <p:tgtEl>
                                          <p:spTgt spid="1286"/>
                                        </p:tgtEl>
                                      </p:cBhvr>
                                    </p:animEffect>
                                    <p:set>
                                      <p:cBhvr>
                                        <p:cTn id="57" dur="1" fill="hold">
                                          <p:stCondLst>
                                            <p:cond delay="499"/>
                                          </p:stCondLst>
                                        </p:cTn>
                                        <p:tgtEl>
                                          <p:spTgt spid="1286"/>
                                        </p:tgtEl>
                                        <p:attrNameLst>
                                          <p:attrName>style.visibility</p:attrName>
                                        </p:attrNameLst>
                                      </p:cBhvr>
                                      <p:to>
                                        <p:strVal val="hidden"/>
                                      </p:to>
                                    </p:set>
                                  </p:childTnLst>
                                </p:cTn>
                              </p:par>
                            </p:childTnLst>
                          </p:cTn>
                        </p:par>
                        <p:par>
                          <p:cTn id="58" fill="hold">
                            <p:stCondLst>
                              <p:cond delay="24001"/>
                            </p:stCondLst>
                            <p:childTnLst>
                              <p:par>
                                <p:cTn id="59" presetID="53" presetClass="entr" presetSubtype="16" fill="hold" grpId="0" nodeType="afterEffect">
                                  <p:stCondLst>
                                    <p:cond delay="8000"/>
                                  </p:stCondLst>
                                  <p:childTnLst>
                                    <p:set>
                                      <p:cBhvr>
                                        <p:cTn id="60" dur="1" fill="hold">
                                          <p:stCondLst>
                                            <p:cond delay="0"/>
                                          </p:stCondLst>
                                        </p:cTn>
                                        <p:tgtEl>
                                          <p:spTgt spid="1284"/>
                                        </p:tgtEl>
                                        <p:attrNameLst>
                                          <p:attrName>style.visibility</p:attrName>
                                        </p:attrNameLst>
                                      </p:cBhvr>
                                      <p:to>
                                        <p:strVal val="visible"/>
                                      </p:to>
                                    </p:set>
                                    <p:anim calcmode="lin" valueType="num">
                                      <p:cBhvr>
                                        <p:cTn id="61" dur="500" fill="hold"/>
                                        <p:tgtEl>
                                          <p:spTgt spid="1284"/>
                                        </p:tgtEl>
                                        <p:attrNameLst>
                                          <p:attrName>ppt_w</p:attrName>
                                        </p:attrNameLst>
                                      </p:cBhvr>
                                      <p:tavLst>
                                        <p:tav tm="0">
                                          <p:val>
                                            <p:fltVal val="0"/>
                                          </p:val>
                                        </p:tav>
                                        <p:tav tm="100000">
                                          <p:val>
                                            <p:strVal val="#ppt_w"/>
                                          </p:val>
                                        </p:tav>
                                      </p:tavLst>
                                    </p:anim>
                                    <p:anim calcmode="lin" valueType="num">
                                      <p:cBhvr>
                                        <p:cTn id="62" dur="500" fill="hold"/>
                                        <p:tgtEl>
                                          <p:spTgt spid="1284"/>
                                        </p:tgtEl>
                                        <p:attrNameLst>
                                          <p:attrName>ppt_h</p:attrName>
                                        </p:attrNameLst>
                                      </p:cBhvr>
                                      <p:tavLst>
                                        <p:tav tm="0">
                                          <p:val>
                                            <p:fltVal val="0"/>
                                          </p:val>
                                        </p:tav>
                                        <p:tav tm="100000">
                                          <p:val>
                                            <p:strVal val="#ppt_h"/>
                                          </p:val>
                                        </p:tav>
                                      </p:tavLst>
                                    </p:anim>
                                    <p:animEffect transition="in" filter="fade">
                                      <p:cBhvr>
                                        <p:cTn id="63" dur="500"/>
                                        <p:tgtEl>
                                          <p:spTgt spid="1284"/>
                                        </p:tgtEl>
                                      </p:cBhvr>
                                    </p:animEffect>
                                  </p:childTnLst>
                                </p:cTn>
                              </p:par>
                              <p:par>
                                <p:cTn id="64" presetID="53" presetClass="entr" presetSubtype="16" fill="hold" grpId="0" nodeType="withEffect">
                                  <p:stCondLst>
                                    <p:cond delay="8000"/>
                                  </p:stCondLst>
                                  <p:childTnLst>
                                    <p:set>
                                      <p:cBhvr>
                                        <p:cTn id="65" dur="1" fill="hold">
                                          <p:stCondLst>
                                            <p:cond delay="0"/>
                                          </p:stCondLst>
                                        </p:cTn>
                                        <p:tgtEl>
                                          <p:spTgt spid="1285"/>
                                        </p:tgtEl>
                                        <p:attrNameLst>
                                          <p:attrName>style.visibility</p:attrName>
                                        </p:attrNameLst>
                                      </p:cBhvr>
                                      <p:to>
                                        <p:strVal val="visible"/>
                                      </p:to>
                                    </p:set>
                                    <p:anim calcmode="lin" valueType="num">
                                      <p:cBhvr>
                                        <p:cTn id="66" dur="500" fill="hold"/>
                                        <p:tgtEl>
                                          <p:spTgt spid="1285"/>
                                        </p:tgtEl>
                                        <p:attrNameLst>
                                          <p:attrName>ppt_w</p:attrName>
                                        </p:attrNameLst>
                                      </p:cBhvr>
                                      <p:tavLst>
                                        <p:tav tm="0">
                                          <p:val>
                                            <p:fltVal val="0"/>
                                          </p:val>
                                        </p:tav>
                                        <p:tav tm="100000">
                                          <p:val>
                                            <p:strVal val="#ppt_w"/>
                                          </p:val>
                                        </p:tav>
                                      </p:tavLst>
                                    </p:anim>
                                    <p:anim calcmode="lin" valueType="num">
                                      <p:cBhvr>
                                        <p:cTn id="67" dur="500" fill="hold"/>
                                        <p:tgtEl>
                                          <p:spTgt spid="1285"/>
                                        </p:tgtEl>
                                        <p:attrNameLst>
                                          <p:attrName>ppt_h</p:attrName>
                                        </p:attrNameLst>
                                      </p:cBhvr>
                                      <p:tavLst>
                                        <p:tav tm="0">
                                          <p:val>
                                            <p:fltVal val="0"/>
                                          </p:val>
                                        </p:tav>
                                        <p:tav tm="100000">
                                          <p:val>
                                            <p:strVal val="#ppt_h"/>
                                          </p:val>
                                        </p:tav>
                                      </p:tavLst>
                                    </p:anim>
                                    <p:animEffect transition="in" filter="fade">
                                      <p:cBhvr>
                                        <p:cTn id="68" dur="500"/>
                                        <p:tgtEl>
                                          <p:spTgt spid="1285"/>
                                        </p:tgtEl>
                                      </p:cBhvr>
                                    </p:animEffect>
                                  </p:childTnLst>
                                </p:cTn>
                              </p:par>
                            </p:childTnLst>
                          </p:cTn>
                        </p:par>
                        <p:par>
                          <p:cTn id="69" fill="hold">
                            <p:stCondLst>
                              <p:cond delay="32501"/>
                            </p:stCondLst>
                            <p:childTnLst>
                              <p:par>
                                <p:cTn id="70" presetID="31" presetClass="entr" presetSubtype="0" fill="hold" nodeType="afterEffect">
                                  <p:stCondLst>
                                    <p:cond delay="4000"/>
                                  </p:stCondLst>
                                  <p:childTnLst>
                                    <p:set>
                                      <p:cBhvr>
                                        <p:cTn id="71" dur="1" fill="hold">
                                          <p:stCondLst>
                                            <p:cond delay="0"/>
                                          </p:stCondLst>
                                        </p:cTn>
                                        <p:tgtEl>
                                          <p:spTgt spid="1289"/>
                                        </p:tgtEl>
                                        <p:attrNameLst>
                                          <p:attrName>style.visibility</p:attrName>
                                        </p:attrNameLst>
                                      </p:cBhvr>
                                      <p:to>
                                        <p:strVal val="visible"/>
                                      </p:to>
                                    </p:set>
                                    <p:anim calcmode="lin" valueType="num">
                                      <p:cBhvr>
                                        <p:cTn id="72" dur="1000" fill="hold"/>
                                        <p:tgtEl>
                                          <p:spTgt spid="1289"/>
                                        </p:tgtEl>
                                        <p:attrNameLst>
                                          <p:attrName>ppt_w</p:attrName>
                                        </p:attrNameLst>
                                      </p:cBhvr>
                                      <p:tavLst>
                                        <p:tav tm="0">
                                          <p:val>
                                            <p:fltVal val="0"/>
                                          </p:val>
                                        </p:tav>
                                        <p:tav tm="100000">
                                          <p:val>
                                            <p:strVal val="#ppt_w"/>
                                          </p:val>
                                        </p:tav>
                                      </p:tavLst>
                                    </p:anim>
                                    <p:anim calcmode="lin" valueType="num">
                                      <p:cBhvr>
                                        <p:cTn id="73" dur="1000" fill="hold"/>
                                        <p:tgtEl>
                                          <p:spTgt spid="1289"/>
                                        </p:tgtEl>
                                        <p:attrNameLst>
                                          <p:attrName>ppt_h</p:attrName>
                                        </p:attrNameLst>
                                      </p:cBhvr>
                                      <p:tavLst>
                                        <p:tav tm="0">
                                          <p:val>
                                            <p:fltVal val="0"/>
                                          </p:val>
                                        </p:tav>
                                        <p:tav tm="100000">
                                          <p:val>
                                            <p:strVal val="#ppt_h"/>
                                          </p:val>
                                        </p:tav>
                                      </p:tavLst>
                                    </p:anim>
                                    <p:anim calcmode="lin" valueType="num">
                                      <p:cBhvr>
                                        <p:cTn id="74" dur="1000" fill="hold"/>
                                        <p:tgtEl>
                                          <p:spTgt spid="1289"/>
                                        </p:tgtEl>
                                        <p:attrNameLst>
                                          <p:attrName>style.rotation</p:attrName>
                                        </p:attrNameLst>
                                      </p:cBhvr>
                                      <p:tavLst>
                                        <p:tav tm="0">
                                          <p:val>
                                            <p:fltVal val="90"/>
                                          </p:val>
                                        </p:tav>
                                        <p:tav tm="100000">
                                          <p:val>
                                            <p:fltVal val="0"/>
                                          </p:val>
                                        </p:tav>
                                      </p:tavLst>
                                    </p:anim>
                                    <p:animEffect transition="in" filter="fade">
                                      <p:cBhvr>
                                        <p:cTn id="75" dur="1000"/>
                                        <p:tgtEl>
                                          <p:spTgt spid="1289"/>
                                        </p:tgtEl>
                                      </p:cBhvr>
                                    </p:animEffect>
                                  </p:childTnLst>
                                </p:cTn>
                              </p:par>
                            </p:childTnLst>
                          </p:cTn>
                        </p:par>
                        <p:par>
                          <p:cTn id="76" fill="hold">
                            <p:stCondLst>
                              <p:cond delay="37501"/>
                            </p:stCondLst>
                            <p:childTnLst>
                              <p:par>
                                <p:cTn id="77" presetID="31" presetClass="entr" presetSubtype="0" fill="hold" nodeType="afterEffect">
                                  <p:stCondLst>
                                    <p:cond delay="0"/>
                                  </p:stCondLst>
                                  <p:childTnLst>
                                    <p:set>
                                      <p:cBhvr>
                                        <p:cTn id="78" dur="1" fill="hold">
                                          <p:stCondLst>
                                            <p:cond delay="0"/>
                                          </p:stCondLst>
                                        </p:cTn>
                                        <p:tgtEl>
                                          <p:spTgt spid="1288"/>
                                        </p:tgtEl>
                                        <p:attrNameLst>
                                          <p:attrName>style.visibility</p:attrName>
                                        </p:attrNameLst>
                                      </p:cBhvr>
                                      <p:to>
                                        <p:strVal val="visible"/>
                                      </p:to>
                                    </p:set>
                                    <p:anim calcmode="lin" valueType="num">
                                      <p:cBhvr>
                                        <p:cTn id="79" dur="1000" fill="hold"/>
                                        <p:tgtEl>
                                          <p:spTgt spid="1288"/>
                                        </p:tgtEl>
                                        <p:attrNameLst>
                                          <p:attrName>ppt_w</p:attrName>
                                        </p:attrNameLst>
                                      </p:cBhvr>
                                      <p:tavLst>
                                        <p:tav tm="0">
                                          <p:val>
                                            <p:fltVal val="0"/>
                                          </p:val>
                                        </p:tav>
                                        <p:tav tm="100000">
                                          <p:val>
                                            <p:strVal val="#ppt_w"/>
                                          </p:val>
                                        </p:tav>
                                      </p:tavLst>
                                    </p:anim>
                                    <p:anim calcmode="lin" valueType="num">
                                      <p:cBhvr>
                                        <p:cTn id="80" dur="1000" fill="hold"/>
                                        <p:tgtEl>
                                          <p:spTgt spid="1288"/>
                                        </p:tgtEl>
                                        <p:attrNameLst>
                                          <p:attrName>ppt_h</p:attrName>
                                        </p:attrNameLst>
                                      </p:cBhvr>
                                      <p:tavLst>
                                        <p:tav tm="0">
                                          <p:val>
                                            <p:fltVal val="0"/>
                                          </p:val>
                                        </p:tav>
                                        <p:tav tm="100000">
                                          <p:val>
                                            <p:strVal val="#ppt_h"/>
                                          </p:val>
                                        </p:tav>
                                      </p:tavLst>
                                    </p:anim>
                                    <p:anim calcmode="lin" valueType="num">
                                      <p:cBhvr>
                                        <p:cTn id="81" dur="1000" fill="hold"/>
                                        <p:tgtEl>
                                          <p:spTgt spid="1288"/>
                                        </p:tgtEl>
                                        <p:attrNameLst>
                                          <p:attrName>style.rotation</p:attrName>
                                        </p:attrNameLst>
                                      </p:cBhvr>
                                      <p:tavLst>
                                        <p:tav tm="0">
                                          <p:val>
                                            <p:fltVal val="90"/>
                                          </p:val>
                                        </p:tav>
                                        <p:tav tm="100000">
                                          <p:val>
                                            <p:fltVal val="0"/>
                                          </p:val>
                                        </p:tav>
                                      </p:tavLst>
                                    </p:anim>
                                    <p:animEffect transition="in" filter="fade">
                                      <p:cBhvr>
                                        <p:cTn id="82" dur="1000"/>
                                        <p:tgtEl>
                                          <p:spTgt spid="1288"/>
                                        </p:tgtEl>
                                      </p:cBhvr>
                                    </p:animEffect>
                                  </p:childTnLst>
                                </p:cTn>
                              </p:par>
                            </p:childTnLst>
                          </p:cTn>
                        </p:par>
                        <p:par>
                          <p:cTn id="83" fill="hold">
                            <p:stCondLst>
                              <p:cond delay="38501"/>
                            </p:stCondLst>
                            <p:childTnLst>
                              <p:par>
                                <p:cTn id="84" presetID="31" presetClass="entr" presetSubtype="0" fill="hold" nodeType="afterEffect">
                                  <p:stCondLst>
                                    <p:cond delay="0"/>
                                  </p:stCondLst>
                                  <p:childTnLst>
                                    <p:set>
                                      <p:cBhvr>
                                        <p:cTn id="85" dur="1" fill="hold">
                                          <p:stCondLst>
                                            <p:cond delay="0"/>
                                          </p:stCondLst>
                                        </p:cTn>
                                        <p:tgtEl>
                                          <p:spTgt spid="1290"/>
                                        </p:tgtEl>
                                        <p:attrNameLst>
                                          <p:attrName>style.visibility</p:attrName>
                                        </p:attrNameLst>
                                      </p:cBhvr>
                                      <p:to>
                                        <p:strVal val="visible"/>
                                      </p:to>
                                    </p:set>
                                    <p:anim calcmode="lin" valueType="num">
                                      <p:cBhvr>
                                        <p:cTn id="86" dur="1000" fill="hold"/>
                                        <p:tgtEl>
                                          <p:spTgt spid="1290"/>
                                        </p:tgtEl>
                                        <p:attrNameLst>
                                          <p:attrName>ppt_w</p:attrName>
                                        </p:attrNameLst>
                                      </p:cBhvr>
                                      <p:tavLst>
                                        <p:tav tm="0">
                                          <p:val>
                                            <p:fltVal val="0"/>
                                          </p:val>
                                        </p:tav>
                                        <p:tav tm="100000">
                                          <p:val>
                                            <p:strVal val="#ppt_w"/>
                                          </p:val>
                                        </p:tav>
                                      </p:tavLst>
                                    </p:anim>
                                    <p:anim calcmode="lin" valueType="num">
                                      <p:cBhvr>
                                        <p:cTn id="87" dur="1000" fill="hold"/>
                                        <p:tgtEl>
                                          <p:spTgt spid="1290"/>
                                        </p:tgtEl>
                                        <p:attrNameLst>
                                          <p:attrName>ppt_h</p:attrName>
                                        </p:attrNameLst>
                                      </p:cBhvr>
                                      <p:tavLst>
                                        <p:tav tm="0">
                                          <p:val>
                                            <p:fltVal val="0"/>
                                          </p:val>
                                        </p:tav>
                                        <p:tav tm="100000">
                                          <p:val>
                                            <p:strVal val="#ppt_h"/>
                                          </p:val>
                                        </p:tav>
                                      </p:tavLst>
                                    </p:anim>
                                    <p:anim calcmode="lin" valueType="num">
                                      <p:cBhvr>
                                        <p:cTn id="88" dur="1000" fill="hold"/>
                                        <p:tgtEl>
                                          <p:spTgt spid="1290"/>
                                        </p:tgtEl>
                                        <p:attrNameLst>
                                          <p:attrName>style.rotation</p:attrName>
                                        </p:attrNameLst>
                                      </p:cBhvr>
                                      <p:tavLst>
                                        <p:tav tm="0">
                                          <p:val>
                                            <p:fltVal val="90"/>
                                          </p:val>
                                        </p:tav>
                                        <p:tav tm="100000">
                                          <p:val>
                                            <p:fltVal val="0"/>
                                          </p:val>
                                        </p:tav>
                                      </p:tavLst>
                                    </p:anim>
                                    <p:animEffect transition="in" filter="fade">
                                      <p:cBhvr>
                                        <p:cTn id="89" dur="10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0" fill="hold" display="0">
                  <p:stCondLst>
                    <p:cond delay="indefinite"/>
                  </p:stCondLst>
                  <p:endCondLst>
                    <p:cond evt="onStopAudio" delay="0">
                      <p:tgtEl>
                        <p:sldTgt/>
                      </p:tgtEl>
                    </p:cond>
                  </p:endCondLst>
                </p:cTn>
                <p:tgtEl>
                  <p:spTgt spid="1287"/>
                </p:tgtEl>
              </p:cMediaNode>
            </p:audio>
          </p:childTnLst>
        </p:cTn>
      </p:par>
    </p:tnLst>
    <p:bldLst>
      <p:bldP spid="1281" grpId="0" animBg="1" autoUpdateAnimBg="0"/>
      <p:bldP spid="1281" grpId="1" animBg="1" autoUpdateAnimBg="0"/>
      <p:bldP spid="1282" grpId="0" animBg="1" autoUpdateAnimBg="0"/>
      <p:bldP spid="1282" grpId="1" animBg="1" autoUpdateAnimBg="0"/>
      <p:bldP spid="1283" grpId="0" animBg="1" autoUpdateAnimBg="0"/>
      <p:bldP spid="1283" grpId="1" animBg="1" autoUpdateAnimBg="0"/>
      <p:bldP spid="1284" grpId="0" animBg="1" autoUpdateAnimBg="0"/>
      <p:bldP spid="1285" grpId="0" animBg="1" autoUpdateAnimBg="0"/>
      <p:bldP spid="1286" grpId="0" animBg="1" autoUpdateAnimBg="0"/>
      <p:bldP spid="1286" grpId="1" animBg="1" autoUpdateAnimBg="0"/>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96" name="図 89"/>
          <p:cNvPicPr>
            <a:picLocks noChangeAspect="1"/>
          </p:cNvPicPr>
          <p:nvPr/>
        </p:nvPicPr>
        <p:blipFill>
          <a:blip r:embed="rId1"/>
          <a:stretch>
            <a:fillRect/>
          </a:stretch>
        </p:blipFill>
        <p:spPr>
          <a:xfrm rot="5400000">
            <a:off x="5100985" y="1098534"/>
            <a:ext cx="5141549" cy="2944483"/>
          </a:xfrm>
          <a:prstGeom prst="rect">
            <a:avLst/>
          </a:prstGeom>
        </p:spPr>
      </p:pic>
      <p:grpSp>
        <p:nvGrpSpPr>
          <p:cNvPr id="1297" name="グループ 163"/>
          <p:cNvGrpSpPr/>
          <p:nvPr/>
        </p:nvGrpSpPr>
        <p:grpSpPr>
          <a:xfrm>
            <a:off x="158788" y="100774"/>
            <a:ext cx="5577830" cy="4923572"/>
            <a:chOff x="0" y="2011300"/>
            <a:chExt cx="5577830" cy="2954143"/>
          </a:xfrm>
        </p:grpSpPr>
        <p:sp>
          <p:nvSpPr>
            <p:cNvPr id="1298" name="図形 125"/>
            <p:cNvSpPr/>
            <p:nvPr/>
          </p:nvSpPr>
          <p:spPr>
            <a:xfrm>
              <a:off x="0" y="2011300"/>
              <a:ext cx="5577830" cy="2954143"/>
            </a:xfrm>
            <a:prstGeom prst="roundRect">
              <a:avLst>
                <a:gd name="adj" fmla="val 84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4000"/>
                <a:t>【川越クイズ】</a:t>
              </a:r>
              <a:endParaRPr lang="ja-JP" altLang="en-US"/>
            </a:p>
            <a:p>
              <a:pPr algn="l">
                <a:defRPr lang="ja-JP" altLang="en-US"/>
              </a:pPr>
              <a:r>
                <a:rPr lang="ja-JP" altLang="en-US" sz="3600"/>
                <a:t>　蔵造りの建物は、</a:t>
              </a:r>
            </a:p>
            <a:p>
              <a:pPr algn="l">
                <a:defRPr lang="ja-JP" altLang="en-US"/>
              </a:pPr>
              <a:r>
                <a:rPr lang="ja-JP" altLang="en-US" sz="3600"/>
                <a:t>　どのくらいの重さが</a:t>
              </a:r>
              <a:endParaRPr lang="ja-JP" altLang="en-US" sz="4000"/>
            </a:p>
            <a:p>
              <a:pPr algn="l">
                <a:defRPr lang="ja-JP" altLang="en-US"/>
              </a:pPr>
              <a:r>
                <a:rPr lang="ja-JP" altLang="en-US" sz="3600"/>
                <a:t>　あるでしょう。</a:t>
              </a:r>
            </a:p>
            <a:p>
              <a:pPr algn="ctr">
                <a:defRPr lang="ja-JP" altLang="en-US"/>
              </a:pPr>
              <a:endParaRPr lang="ja-JP" altLang="en-US" sz="4000"/>
            </a:p>
            <a:p>
              <a:pPr algn="ctr">
                <a:defRPr lang="ja-JP" altLang="en-US"/>
              </a:pPr>
              <a:endParaRPr lang="ja-JP" altLang="en-US" sz="4000"/>
            </a:p>
            <a:p>
              <a:pPr algn="ctr">
                <a:defRPr lang="ja-JP" altLang="en-US"/>
              </a:pPr>
              <a:endParaRPr lang="ja-JP" altLang="en-US" sz="4000"/>
            </a:p>
            <a:p>
              <a:pPr algn="ctr">
                <a:defRPr lang="ja-JP" altLang="en-US"/>
              </a:pPr>
              <a:endParaRPr lang="ja-JP" altLang="en-US" sz="4000"/>
            </a:p>
          </p:txBody>
        </p:sp>
      </p:grpSp>
      <p:sp>
        <p:nvSpPr>
          <p:cNvPr id="1299" name="テキスト 166"/>
          <p:cNvSpPr txBox="1"/>
          <p:nvPr/>
        </p:nvSpPr>
        <p:spPr>
          <a:xfrm>
            <a:off x="612321" y="2571750"/>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①約２ｔ</a:t>
            </a:r>
            <a:endParaRPr lang="ja-JP" altLang="en-US">
              <a:latin typeface="AR P丸ゴシック体E"/>
              <a:ea typeface="AR P丸ゴシック体E"/>
            </a:endParaRPr>
          </a:p>
        </p:txBody>
      </p:sp>
      <p:sp>
        <p:nvSpPr>
          <p:cNvPr id="1300" name="テキスト 167"/>
          <p:cNvSpPr txBox="1"/>
          <p:nvPr/>
        </p:nvSpPr>
        <p:spPr>
          <a:xfrm>
            <a:off x="612321" y="3340298"/>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②約３０ｔ</a:t>
            </a:r>
            <a:endParaRPr lang="ja-JP" altLang="en-US">
              <a:latin typeface="AR P丸ゴシック体E"/>
              <a:ea typeface="AR P丸ゴシック体E"/>
            </a:endParaRPr>
          </a:p>
        </p:txBody>
      </p:sp>
      <p:sp>
        <p:nvSpPr>
          <p:cNvPr id="1301" name="テキスト 168"/>
          <p:cNvSpPr txBox="1"/>
          <p:nvPr/>
        </p:nvSpPr>
        <p:spPr>
          <a:xfrm>
            <a:off x="612321" y="4108846"/>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③約１００ｔ</a:t>
            </a:r>
            <a:endParaRPr lang="ja-JP" altLang="en-US">
              <a:latin typeface="AR P丸ゴシック体E"/>
              <a:ea typeface="AR P丸ゴシック体E"/>
            </a:endParaRPr>
          </a:p>
        </p:txBody>
      </p:sp>
      <p:pic>
        <p:nvPicPr>
          <p:cNvPr id="1302" name="図 169"/>
          <p:cNvPicPr>
            <a:picLocks noChangeAspect="1"/>
          </p:cNvPicPr>
          <p:nvPr/>
        </p:nvPicPr>
        <p:blipFill>
          <a:blip r:embed="rId2"/>
          <a:stretch>
            <a:fillRect/>
          </a:stretch>
        </p:blipFill>
        <p:spPr>
          <a:xfrm>
            <a:off x="3830842" y="2094667"/>
            <a:ext cx="1905776" cy="2782727"/>
          </a:xfrm>
          <a:prstGeom prst="rect">
            <a:avLst/>
          </a:prstGeom>
        </p:spPr>
      </p:pic>
      <p:pic>
        <p:nvPicPr>
          <p:cNvPr id="1303" name="foc2FC4.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p:transition advClick="0" advTm="3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3"/>
                                        </p:tgtEl>
                                      </p:cBhvr>
                                    </p:cmd>
                                  </p:childTnLst>
                                </p:cTn>
                              </p:par>
                            </p:childTnLst>
                          </p:cTn>
                        </p:par>
                        <p:par>
                          <p:cTn id="7" fill="hold">
                            <p:stCondLst>
                              <p:cond delay="1"/>
                            </p:stCondLst>
                            <p:childTnLst>
                              <p:par>
                                <p:cTn id="8" presetID="22" presetClass="entr" presetSubtype="1" fill="hold" nodeType="afterEffect">
                                  <p:stCondLst>
                                    <p:cond delay="2000"/>
                                  </p:stCondLst>
                                  <p:childTnLst>
                                    <p:set>
                                      <p:cBhvr>
                                        <p:cTn id="9" dur="1" fill="hold">
                                          <p:stCondLst>
                                            <p:cond delay="0"/>
                                          </p:stCondLst>
                                        </p:cTn>
                                        <p:tgtEl>
                                          <p:spTgt spid="1297"/>
                                        </p:tgtEl>
                                        <p:attrNameLst>
                                          <p:attrName>style.visibility</p:attrName>
                                        </p:attrNameLst>
                                      </p:cBhvr>
                                      <p:to>
                                        <p:strVal val="visible"/>
                                      </p:to>
                                    </p:set>
                                    <p:animEffect transition="in" filter="wipe(up)">
                                      <p:cBhvr>
                                        <p:cTn id="10" dur="500"/>
                                        <p:tgtEl>
                                          <p:spTgt spid="1297"/>
                                        </p:tgtEl>
                                      </p:cBhvr>
                                    </p:animEffect>
                                  </p:childTnLst>
                                </p:cTn>
                              </p:par>
                            </p:childTnLst>
                          </p:cTn>
                        </p:par>
                        <p:par>
                          <p:cTn id="11" fill="hold">
                            <p:stCondLst>
                              <p:cond delay="2501"/>
                            </p:stCondLst>
                            <p:childTnLst>
                              <p:par>
                                <p:cTn id="12" presetID="53" presetClass="entr" presetSubtype="16" fill="hold" grpId="0" nodeType="afterEffect">
                                  <p:stCondLst>
                                    <p:cond delay="6000"/>
                                  </p:stCondLst>
                                  <p:childTnLst>
                                    <p:set>
                                      <p:cBhvr>
                                        <p:cTn id="13" dur="1" fill="hold">
                                          <p:stCondLst>
                                            <p:cond delay="0"/>
                                          </p:stCondLst>
                                        </p:cTn>
                                        <p:tgtEl>
                                          <p:spTgt spid="1299"/>
                                        </p:tgtEl>
                                        <p:attrNameLst>
                                          <p:attrName>style.visibility</p:attrName>
                                        </p:attrNameLst>
                                      </p:cBhvr>
                                      <p:to>
                                        <p:strVal val="visible"/>
                                      </p:to>
                                    </p:set>
                                    <p:anim calcmode="lin" valueType="num">
                                      <p:cBhvr>
                                        <p:cTn id="14" dur="500" fill="hold"/>
                                        <p:tgtEl>
                                          <p:spTgt spid="1299"/>
                                        </p:tgtEl>
                                        <p:attrNameLst>
                                          <p:attrName>ppt_w</p:attrName>
                                        </p:attrNameLst>
                                      </p:cBhvr>
                                      <p:tavLst>
                                        <p:tav tm="0">
                                          <p:val>
                                            <p:fltVal val="0"/>
                                          </p:val>
                                        </p:tav>
                                        <p:tav tm="100000">
                                          <p:val>
                                            <p:strVal val="#ppt_w"/>
                                          </p:val>
                                        </p:tav>
                                      </p:tavLst>
                                    </p:anim>
                                    <p:anim calcmode="lin" valueType="num">
                                      <p:cBhvr>
                                        <p:cTn id="15" dur="500" fill="hold"/>
                                        <p:tgtEl>
                                          <p:spTgt spid="1299"/>
                                        </p:tgtEl>
                                        <p:attrNameLst>
                                          <p:attrName>ppt_h</p:attrName>
                                        </p:attrNameLst>
                                      </p:cBhvr>
                                      <p:tavLst>
                                        <p:tav tm="0">
                                          <p:val>
                                            <p:fltVal val="0"/>
                                          </p:val>
                                        </p:tav>
                                        <p:tav tm="100000">
                                          <p:val>
                                            <p:strVal val="#ppt_h"/>
                                          </p:val>
                                        </p:tav>
                                      </p:tavLst>
                                    </p:anim>
                                    <p:animEffect transition="in" filter="fade">
                                      <p:cBhvr>
                                        <p:cTn id="16" dur="500"/>
                                        <p:tgtEl>
                                          <p:spTgt spid="1299"/>
                                        </p:tgtEl>
                                      </p:cBhvr>
                                    </p:animEffect>
                                  </p:childTnLst>
                                </p:cTn>
                              </p:par>
                            </p:childTnLst>
                          </p:cTn>
                        </p:par>
                        <p:par>
                          <p:cTn id="17" fill="hold">
                            <p:stCondLst>
                              <p:cond delay="9001"/>
                            </p:stCondLst>
                            <p:childTnLst>
                              <p:par>
                                <p:cTn id="18" presetID="53" presetClass="entr" presetSubtype="16" fill="hold" grpId="0" nodeType="afterEffect">
                                  <p:stCondLst>
                                    <p:cond delay="3000"/>
                                  </p:stCondLst>
                                  <p:childTnLst>
                                    <p:set>
                                      <p:cBhvr>
                                        <p:cTn id="19" dur="1" fill="hold">
                                          <p:stCondLst>
                                            <p:cond delay="0"/>
                                          </p:stCondLst>
                                        </p:cTn>
                                        <p:tgtEl>
                                          <p:spTgt spid="1300"/>
                                        </p:tgtEl>
                                        <p:attrNameLst>
                                          <p:attrName>style.visibility</p:attrName>
                                        </p:attrNameLst>
                                      </p:cBhvr>
                                      <p:to>
                                        <p:strVal val="visible"/>
                                      </p:to>
                                    </p:set>
                                    <p:anim calcmode="lin" valueType="num">
                                      <p:cBhvr>
                                        <p:cTn id="20" dur="500" fill="hold"/>
                                        <p:tgtEl>
                                          <p:spTgt spid="1300"/>
                                        </p:tgtEl>
                                        <p:attrNameLst>
                                          <p:attrName>ppt_w</p:attrName>
                                        </p:attrNameLst>
                                      </p:cBhvr>
                                      <p:tavLst>
                                        <p:tav tm="0">
                                          <p:val>
                                            <p:fltVal val="0"/>
                                          </p:val>
                                        </p:tav>
                                        <p:tav tm="100000">
                                          <p:val>
                                            <p:strVal val="#ppt_w"/>
                                          </p:val>
                                        </p:tav>
                                      </p:tavLst>
                                    </p:anim>
                                    <p:anim calcmode="lin" valueType="num">
                                      <p:cBhvr>
                                        <p:cTn id="21" dur="500" fill="hold"/>
                                        <p:tgtEl>
                                          <p:spTgt spid="1300"/>
                                        </p:tgtEl>
                                        <p:attrNameLst>
                                          <p:attrName>ppt_h</p:attrName>
                                        </p:attrNameLst>
                                      </p:cBhvr>
                                      <p:tavLst>
                                        <p:tav tm="0">
                                          <p:val>
                                            <p:fltVal val="0"/>
                                          </p:val>
                                        </p:tav>
                                        <p:tav tm="100000">
                                          <p:val>
                                            <p:strVal val="#ppt_h"/>
                                          </p:val>
                                        </p:tav>
                                      </p:tavLst>
                                    </p:anim>
                                    <p:animEffect transition="in" filter="fade">
                                      <p:cBhvr>
                                        <p:cTn id="22" dur="500"/>
                                        <p:tgtEl>
                                          <p:spTgt spid="1300"/>
                                        </p:tgtEl>
                                      </p:cBhvr>
                                    </p:animEffect>
                                  </p:childTnLst>
                                </p:cTn>
                              </p:par>
                            </p:childTnLst>
                          </p:cTn>
                        </p:par>
                        <p:par>
                          <p:cTn id="23" fill="hold">
                            <p:stCondLst>
                              <p:cond delay="12501"/>
                            </p:stCondLst>
                            <p:childTnLst>
                              <p:par>
                                <p:cTn id="24" presetID="53" presetClass="entr" presetSubtype="16" fill="hold" grpId="0" nodeType="afterEffect">
                                  <p:stCondLst>
                                    <p:cond delay="3000"/>
                                  </p:stCondLst>
                                  <p:childTnLst>
                                    <p:set>
                                      <p:cBhvr>
                                        <p:cTn id="25" dur="1" fill="hold">
                                          <p:stCondLst>
                                            <p:cond delay="0"/>
                                          </p:stCondLst>
                                        </p:cTn>
                                        <p:tgtEl>
                                          <p:spTgt spid="1301"/>
                                        </p:tgtEl>
                                        <p:attrNameLst>
                                          <p:attrName>style.visibility</p:attrName>
                                        </p:attrNameLst>
                                      </p:cBhvr>
                                      <p:to>
                                        <p:strVal val="visible"/>
                                      </p:to>
                                    </p:set>
                                    <p:anim calcmode="lin" valueType="num">
                                      <p:cBhvr>
                                        <p:cTn id="26" dur="500" fill="hold"/>
                                        <p:tgtEl>
                                          <p:spTgt spid="1301"/>
                                        </p:tgtEl>
                                        <p:attrNameLst>
                                          <p:attrName>ppt_w</p:attrName>
                                        </p:attrNameLst>
                                      </p:cBhvr>
                                      <p:tavLst>
                                        <p:tav tm="0">
                                          <p:val>
                                            <p:fltVal val="0"/>
                                          </p:val>
                                        </p:tav>
                                        <p:tav tm="100000">
                                          <p:val>
                                            <p:strVal val="#ppt_w"/>
                                          </p:val>
                                        </p:tav>
                                      </p:tavLst>
                                    </p:anim>
                                    <p:anim calcmode="lin" valueType="num">
                                      <p:cBhvr>
                                        <p:cTn id="27" dur="500" fill="hold"/>
                                        <p:tgtEl>
                                          <p:spTgt spid="1301"/>
                                        </p:tgtEl>
                                        <p:attrNameLst>
                                          <p:attrName>ppt_h</p:attrName>
                                        </p:attrNameLst>
                                      </p:cBhvr>
                                      <p:tavLst>
                                        <p:tav tm="0">
                                          <p:val>
                                            <p:fltVal val="0"/>
                                          </p:val>
                                        </p:tav>
                                        <p:tav tm="100000">
                                          <p:val>
                                            <p:strVal val="#ppt_h"/>
                                          </p:val>
                                        </p:tav>
                                      </p:tavLst>
                                    </p:anim>
                                    <p:animEffect transition="in" filter="fade">
                                      <p:cBhvr>
                                        <p:cTn id="28" dur="500"/>
                                        <p:tgtEl>
                                          <p:spTgt spid="1301"/>
                                        </p:tgtEl>
                                      </p:cBhvr>
                                    </p:animEffect>
                                  </p:childTnLst>
                                </p:cTn>
                              </p:par>
                            </p:childTnLst>
                          </p:cTn>
                        </p:par>
                        <p:par>
                          <p:cTn id="29" fill="hold">
                            <p:stCondLst>
                              <p:cond delay="16001"/>
                            </p:stCondLst>
                            <p:childTnLst>
                              <p:par>
                                <p:cTn id="30" presetID="53" presetClass="exit" presetSubtype="32" fill="hold" grpId="1" nodeType="afterEffect">
                                  <p:stCondLst>
                                    <p:cond delay="10000"/>
                                  </p:stCondLst>
                                  <p:childTnLst>
                                    <p:anim calcmode="lin" valueType="num">
                                      <p:cBhvr>
                                        <p:cTn id="31" dur="500"/>
                                        <p:tgtEl>
                                          <p:spTgt spid="1299"/>
                                        </p:tgtEl>
                                        <p:attrNameLst>
                                          <p:attrName>ppt_w</p:attrName>
                                        </p:attrNameLst>
                                      </p:cBhvr>
                                      <p:tavLst>
                                        <p:tav tm="0">
                                          <p:val>
                                            <p:strVal val="ppt_w"/>
                                          </p:val>
                                        </p:tav>
                                        <p:tav tm="100000">
                                          <p:val>
                                            <p:fltVal val="0"/>
                                          </p:val>
                                        </p:tav>
                                      </p:tavLst>
                                    </p:anim>
                                    <p:anim calcmode="lin" valueType="num">
                                      <p:cBhvr>
                                        <p:cTn id="32" dur="500"/>
                                        <p:tgtEl>
                                          <p:spTgt spid="1299"/>
                                        </p:tgtEl>
                                        <p:attrNameLst>
                                          <p:attrName>ppt_h</p:attrName>
                                        </p:attrNameLst>
                                      </p:cBhvr>
                                      <p:tavLst>
                                        <p:tav tm="0">
                                          <p:val>
                                            <p:strVal val="ppt_h"/>
                                          </p:val>
                                        </p:tav>
                                        <p:tav tm="100000">
                                          <p:val>
                                            <p:fltVal val="0"/>
                                          </p:val>
                                        </p:tav>
                                      </p:tavLst>
                                    </p:anim>
                                    <p:animEffect transition="out" filter="fade">
                                      <p:cBhvr>
                                        <p:cTn id="33" dur="500"/>
                                        <p:tgtEl>
                                          <p:spTgt spid="1299"/>
                                        </p:tgtEl>
                                      </p:cBhvr>
                                    </p:animEffect>
                                    <p:set>
                                      <p:cBhvr>
                                        <p:cTn id="34" dur="1" fill="hold">
                                          <p:stCondLst>
                                            <p:cond delay="499"/>
                                          </p:stCondLst>
                                        </p:cTn>
                                        <p:tgtEl>
                                          <p:spTgt spid="1299"/>
                                        </p:tgtEl>
                                        <p:attrNameLst>
                                          <p:attrName>style.visibility</p:attrName>
                                        </p:attrNameLst>
                                      </p:cBhvr>
                                      <p:to>
                                        <p:strVal val="hidden"/>
                                      </p:to>
                                    </p:set>
                                  </p:childTnLst>
                                </p:cTn>
                              </p:par>
                              <p:par>
                                <p:cTn id="35" presetID="53" presetClass="exit" presetSubtype="32" fill="hold" grpId="1" nodeType="withEffect">
                                  <p:stCondLst>
                                    <p:cond delay="10000"/>
                                  </p:stCondLst>
                                  <p:childTnLst>
                                    <p:anim calcmode="lin" valueType="num">
                                      <p:cBhvr>
                                        <p:cTn id="36" dur="500"/>
                                        <p:tgtEl>
                                          <p:spTgt spid="1300"/>
                                        </p:tgtEl>
                                        <p:attrNameLst>
                                          <p:attrName>ppt_w</p:attrName>
                                        </p:attrNameLst>
                                      </p:cBhvr>
                                      <p:tavLst>
                                        <p:tav tm="0">
                                          <p:val>
                                            <p:strVal val="ppt_w"/>
                                          </p:val>
                                        </p:tav>
                                        <p:tav tm="100000">
                                          <p:val>
                                            <p:fltVal val="0"/>
                                          </p:val>
                                        </p:tav>
                                      </p:tavLst>
                                    </p:anim>
                                    <p:anim calcmode="lin" valueType="num">
                                      <p:cBhvr>
                                        <p:cTn id="37" dur="500"/>
                                        <p:tgtEl>
                                          <p:spTgt spid="1300"/>
                                        </p:tgtEl>
                                        <p:attrNameLst>
                                          <p:attrName>ppt_h</p:attrName>
                                        </p:attrNameLst>
                                      </p:cBhvr>
                                      <p:tavLst>
                                        <p:tav tm="0">
                                          <p:val>
                                            <p:strVal val="ppt_h"/>
                                          </p:val>
                                        </p:tav>
                                        <p:tav tm="100000">
                                          <p:val>
                                            <p:fltVal val="0"/>
                                          </p:val>
                                        </p:tav>
                                      </p:tavLst>
                                    </p:anim>
                                    <p:animEffect transition="out" filter="fade">
                                      <p:cBhvr>
                                        <p:cTn id="38" dur="500"/>
                                        <p:tgtEl>
                                          <p:spTgt spid="1300"/>
                                        </p:tgtEl>
                                      </p:cBhvr>
                                    </p:animEffect>
                                    <p:set>
                                      <p:cBhvr>
                                        <p:cTn id="39" dur="1" fill="hold">
                                          <p:stCondLst>
                                            <p:cond delay="499"/>
                                          </p:stCondLst>
                                        </p:cTn>
                                        <p:tgtEl>
                                          <p:spTgt spid="1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303"/>
                </p:tgtEl>
              </p:cMediaNode>
            </p:audio>
          </p:childTnLst>
        </p:cTn>
      </p:par>
    </p:tnLst>
    <p:bldLst>
      <p:bldP spid="1299" grpId="0" animBg="1" autoUpdateAnimBg="0"/>
      <p:bldP spid="1299" grpId="1" animBg="1" autoUpdateAnimBg="0"/>
      <p:bldP spid="1300" grpId="0" animBg="1" autoUpdateAnimBg="0"/>
      <p:bldP spid="1300" grpId="1" animBg="1" autoUpdateAnimBg="0"/>
      <p:bldP spid="1301" grpId="0" animBg="1" autoUpdateAnimBg="0"/>
    </p:bld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309" name="グループ 163"/>
          <p:cNvGrpSpPr/>
          <p:nvPr/>
        </p:nvGrpSpPr>
        <p:grpSpPr>
          <a:xfrm>
            <a:off x="158788" y="100774"/>
            <a:ext cx="5577830" cy="4923572"/>
            <a:chOff x="0" y="2011300"/>
            <a:chExt cx="5577830" cy="2954143"/>
          </a:xfrm>
        </p:grpSpPr>
        <p:sp>
          <p:nvSpPr>
            <p:cNvPr id="1310" name="図形 125"/>
            <p:cNvSpPr/>
            <p:nvPr/>
          </p:nvSpPr>
          <p:spPr>
            <a:xfrm>
              <a:off x="0" y="2011300"/>
              <a:ext cx="5577830" cy="2954143"/>
            </a:xfrm>
            <a:prstGeom prst="roundRect">
              <a:avLst>
                <a:gd name="adj" fmla="val 84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4000"/>
                <a:t>【川越クイズ】</a:t>
              </a:r>
              <a:endParaRPr lang="ja-JP" altLang="en-US"/>
            </a:p>
            <a:p>
              <a:pPr algn="l">
                <a:defRPr lang="ja-JP" altLang="en-US"/>
              </a:pPr>
              <a:r>
                <a:rPr lang="ja-JP" altLang="en-US" sz="3600"/>
                <a:t>　蔵造りが完成するまで、</a:t>
              </a:r>
            </a:p>
            <a:p>
              <a:pPr algn="l">
                <a:defRPr lang="ja-JP" altLang="en-US"/>
              </a:pPr>
              <a:r>
                <a:rPr lang="ja-JP" altLang="en-US" sz="3600"/>
                <a:t>　どのくらいの時間が</a:t>
              </a:r>
              <a:endParaRPr lang="ja-JP" altLang="en-US" sz="4000"/>
            </a:p>
            <a:p>
              <a:pPr algn="l">
                <a:defRPr lang="ja-JP" altLang="en-US"/>
              </a:pPr>
              <a:r>
                <a:rPr lang="ja-JP" altLang="en-US" sz="3600"/>
                <a:t>　かかるでしょう。</a:t>
              </a:r>
            </a:p>
            <a:p>
              <a:pPr algn="ctr">
                <a:defRPr lang="ja-JP" altLang="en-US"/>
              </a:pPr>
              <a:endParaRPr lang="ja-JP" altLang="en-US" sz="4000"/>
            </a:p>
            <a:p>
              <a:pPr algn="ctr">
                <a:defRPr lang="ja-JP" altLang="en-US"/>
              </a:pPr>
              <a:endParaRPr lang="ja-JP" altLang="en-US" sz="4000"/>
            </a:p>
            <a:p>
              <a:pPr algn="ctr">
                <a:defRPr lang="ja-JP" altLang="en-US"/>
              </a:pPr>
              <a:endParaRPr lang="ja-JP" altLang="en-US" sz="4000"/>
            </a:p>
            <a:p>
              <a:pPr algn="ctr">
                <a:defRPr lang="ja-JP" altLang="en-US"/>
              </a:pPr>
              <a:endParaRPr lang="ja-JP" altLang="en-US" sz="4000"/>
            </a:p>
          </p:txBody>
        </p:sp>
      </p:grpSp>
      <p:sp>
        <p:nvSpPr>
          <p:cNvPr id="1311" name="テキスト 166"/>
          <p:cNvSpPr txBox="1"/>
          <p:nvPr/>
        </p:nvSpPr>
        <p:spPr>
          <a:xfrm>
            <a:off x="612321" y="2571750"/>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①約半年</a:t>
            </a:r>
            <a:endParaRPr lang="ja-JP" altLang="en-US">
              <a:latin typeface="AR P丸ゴシック体E"/>
              <a:ea typeface="AR P丸ゴシック体E"/>
            </a:endParaRPr>
          </a:p>
        </p:txBody>
      </p:sp>
      <p:sp>
        <p:nvSpPr>
          <p:cNvPr id="1312" name="テキスト 167"/>
          <p:cNvSpPr txBox="1"/>
          <p:nvPr/>
        </p:nvSpPr>
        <p:spPr>
          <a:xfrm>
            <a:off x="612321" y="3340298"/>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②約３年</a:t>
            </a:r>
            <a:endParaRPr lang="ja-JP" altLang="en-US">
              <a:latin typeface="AR P丸ゴシック体E"/>
              <a:ea typeface="AR P丸ゴシック体E"/>
            </a:endParaRPr>
          </a:p>
        </p:txBody>
      </p:sp>
      <p:sp>
        <p:nvSpPr>
          <p:cNvPr id="1313" name="テキスト 168"/>
          <p:cNvSpPr txBox="1"/>
          <p:nvPr/>
        </p:nvSpPr>
        <p:spPr>
          <a:xfrm>
            <a:off x="612321" y="4108846"/>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③約１０年</a:t>
            </a:r>
            <a:endParaRPr lang="ja-JP" altLang="en-US">
              <a:latin typeface="AR P丸ゴシック体E"/>
              <a:ea typeface="AR P丸ゴシック体E"/>
            </a:endParaRPr>
          </a:p>
        </p:txBody>
      </p:sp>
      <p:pic>
        <p:nvPicPr>
          <p:cNvPr id="1314" name="図 169"/>
          <p:cNvPicPr>
            <a:picLocks noChangeAspect="1"/>
          </p:cNvPicPr>
          <p:nvPr/>
        </p:nvPicPr>
        <p:blipFill>
          <a:blip r:embed="rId1"/>
          <a:stretch>
            <a:fillRect/>
          </a:stretch>
        </p:blipFill>
        <p:spPr>
          <a:xfrm>
            <a:off x="3830842" y="2094667"/>
            <a:ext cx="1905776" cy="2782727"/>
          </a:xfrm>
          <a:prstGeom prst="rect">
            <a:avLst/>
          </a:prstGeom>
        </p:spPr>
      </p:pic>
      <p:pic>
        <p:nvPicPr>
          <p:cNvPr id="1315" name="図 158"/>
          <p:cNvPicPr>
            <a:picLocks noChangeAspect="1"/>
          </p:cNvPicPr>
          <p:nvPr/>
        </p:nvPicPr>
        <p:blipFill>
          <a:blip r:embed="rId2"/>
          <a:stretch>
            <a:fillRect/>
          </a:stretch>
        </p:blipFill>
        <p:spPr>
          <a:xfrm rot="5400000">
            <a:off x="4972258" y="968911"/>
            <a:ext cx="5141583" cy="3201902"/>
          </a:xfrm>
          <a:prstGeom prst="rect">
            <a:avLst/>
          </a:prstGeom>
        </p:spPr>
      </p:pic>
      <p:pic>
        <p:nvPicPr>
          <p:cNvPr id="1316" name="foc10A5.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p:transition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6"/>
                                        </p:tgtEl>
                                      </p:cBhvr>
                                    </p:cmd>
                                  </p:childTnLst>
                                </p:cTn>
                              </p:par>
                            </p:childTnLst>
                          </p:cTn>
                        </p:par>
                        <p:par>
                          <p:cTn id="7" fill="hold">
                            <p:stCondLst>
                              <p:cond delay="1"/>
                            </p:stCondLst>
                            <p:childTnLst>
                              <p:par>
                                <p:cTn id="8" presetID="22" presetClass="entr" presetSubtype="1" fill="hold" nodeType="afterEffect">
                                  <p:stCondLst>
                                    <p:cond delay="0"/>
                                  </p:stCondLst>
                                  <p:childTnLst>
                                    <p:set>
                                      <p:cBhvr>
                                        <p:cTn id="9" dur="1" fill="hold">
                                          <p:stCondLst>
                                            <p:cond delay="0"/>
                                          </p:stCondLst>
                                        </p:cTn>
                                        <p:tgtEl>
                                          <p:spTgt spid="1309"/>
                                        </p:tgtEl>
                                        <p:attrNameLst>
                                          <p:attrName>style.visibility</p:attrName>
                                        </p:attrNameLst>
                                      </p:cBhvr>
                                      <p:to>
                                        <p:strVal val="visible"/>
                                      </p:to>
                                    </p:set>
                                    <p:animEffect transition="in" filter="wipe(up)">
                                      <p:cBhvr>
                                        <p:cTn id="10" dur="2000">
                                          <p:stCondLst>
                                            <p:cond delay="0"/>
                                          </p:stCondLst>
                                        </p:cTn>
                                        <p:tgtEl>
                                          <p:spTgt spid="1309"/>
                                        </p:tgtEl>
                                      </p:cBhvr>
                                    </p:animEffect>
                                  </p:childTnLst>
                                </p:cTn>
                              </p:par>
                            </p:childTnLst>
                          </p:cTn>
                        </p:par>
                        <p:par>
                          <p:cTn id="11" fill="hold">
                            <p:stCondLst>
                              <p:cond delay="2001"/>
                            </p:stCondLst>
                            <p:childTnLst>
                              <p:par>
                                <p:cTn id="12" presetID="53" presetClass="entr" presetSubtype="16" fill="hold" grpId="0" nodeType="afterEffect">
                                  <p:stCondLst>
                                    <p:cond delay="6000"/>
                                  </p:stCondLst>
                                  <p:childTnLst>
                                    <p:set>
                                      <p:cBhvr>
                                        <p:cTn id="13" dur="1" fill="hold">
                                          <p:stCondLst>
                                            <p:cond delay="0"/>
                                          </p:stCondLst>
                                        </p:cTn>
                                        <p:tgtEl>
                                          <p:spTgt spid="1311"/>
                                        </p:tgtEl>
                                        <p:attrNameLst>
                                          <p:attrName>style.visibility</p:attrName>
                                        </p:attrNameLst>
                                      </p:cBhvr>
                                      <p:to>
                                        <p:strVal val="visible"/>
                                      </p:to>
                                    </p:set>
                                    <p:anim calcmode="lin" valueType="num">
                                      <p:cBhvr>
                                        <p:cTn id="14" dur="500" fill="hold"/>
                                        <p:tgtEl>
                                          <p:spTgt spid="1311"/>
                                        </p:tgtEl>
                                        <p:attrNameLst>
                                          <p:attrName>ppt_w</p:attrName>
                                        </p:attrNameLst>
                                      </p:cBhvr>
                                      <p:tavLst>
                                        <p:tav tm="0">
                                          <p:val>
                                            <p:fltVal val="0"/>
                                          </p:val>
                                        </p:tav>
                                        <p:tav tm="100000">
                                          <p:val>
                                            <p:strVal val="#ppt_w"/>
                                          </p:val>
                                        </p:tav>
                                      </p:tavLst>
                                    </p:anim>
                                    <p:anim calcmode="lin" valueType="num">
                                      <p:cBhvr>
                                        <p:cTn id="15" dur="500" fill="hold"/>
                                        <p:tgtEl>
                                          <p:spTgt spid="1311"/>
                                        </p:tgtEl>
                                        <p:attrNameLst>
                                          <p:attrName>ppt_h</p:attrName>
                                        </p:attrNameLst>
                                      </p:cBhvr>
                                      <p:tavLst>
                                        <p:tav tm="0">
                                          <p:val>
                                            <p:fltVal val="0"/>
                                          </p:val>
                                        </p:tav>
                                        <p:tav tm="100000">
                                          <p:val>
                                            <p:strVal val="#ppt_h"/>
                                          </p:val>
                                        </p:tav>
                                      </p:tavLst>
                                    </p:anim>
                                    <p:animEffect transition="in" filter="fade">
                                      <p:cBhvr>
                                        <p:cTn id="16" dur="500"/>
                                        <p:tgtEl>
                                          <p:spTgt spid="1311"/>
                                        </p:tgtEl>
                                      </p:cBhvr>
                                    </p:animEffect>
                                  </p:childTnLst>
                                </p:cTn>
                              </p:par>
                            </p:childTnLst>
                          </p:cTn>
                        </p:par>
                        <p:par>
                          <p:cTn id="17" fill="hold">
                            <p:stCondLst>
                              <p:cond delay="8501"/>
                            </p:stCondLst>
                            <p:childTnLst>
                              <p:par>
                                <p:cTn id="18" presetID="53" presetClass="entr" presetSubtype="16" fill="hold" grpId="0" nodeType="afterEffect">
                                  <p:stCondLst>
                                    <p:cond delay="3000"/>
                                  </p:stCondLst>
                                  <p:childTnLst>
                                    <p:set>
                                      <p:cBhvr>
                                        <p:cTn id="19" dur="1" fill="hold">
                                          <p:stCondLst>
                                            <p:cond delay="0"/>
                                          </p:stCondLst>
                                        </p:cTn>
                                        <p:tgtEl>
                                          <p:spTgt spid="1312"/>
                                        </p:tgtEl>
                                        <p:attrNameLst>
                                          <p:attrName>style.visibility</p:attrName>
                                        </p:attrNameLst>
                                      </p:cBhvr>
                                      <p:to>
                                        <p:strVal val="visible"/>
                                      </p:to>
                                    </p:set>
                                    <p:anim calcmode="lin" valueType="num">
                                      <p:cBhvr>
                                        <p:cTn id="20" dur="500" fill="hold"/>
                                        <p:tgtEl>
                                          <p:spTgt spid="1312"/>
                                        </p:tgtEl>
                                        <p:attrNameLst>
                                          <p:attrName>ppt_w</p:attrName>
                                        </p:attrNameLst>
                                      </p:cBhvr>
                                      <p:tavLst>
                                        <p:tav tm="0">
                                          <p:val>
                                            <p:fltVal val="0"/>
                                          </p:val>
                                        </p:tav>
                                        <p:tav tm="100000">
                                          <p:val>
                                            <p:strVal val="#ppt_w"/>
                                          </p:val>
                                        </p:tav>
                                      </p:tavLst>
                                    </p:anim>
                                    <p:anim calcmode="lin" valueType="num">
                                      <p:cBhvr>
                                        <p:cTn id="21" dur="500" fill="hold"/>
                                        <p:tgtEl>
                                          <p:spTgt spid="1312"/>
                                        </p:tgtEl>
                                        <p:attrNameLst>
                                          <p:attrName>ppt_h</p:attrName>
                                        </p:attrNameLst>
                                      </p:cBhvr>
                                      <p:tavLst>
                                        <p:tav tm="0">
                                          <p:val>
                                            <p:fltVal val="0"/>
                                          </p:val>
                                        </p:tav>
                                        <p:tav tm="100000">
                                          <p:val>
                                            <p:strVal val="#ppt_h"/>
                                          </p:val>
                                        </p:tav>
                                      </p:tavLst>
                                    </p:anim>
                                    <p:animEffect transition="in" filter="fade">
                                      <p:cBhvr>
                                        <p:cTn id="22" dur="500"/>
                                        <p:tgtEl>
                                          <p:spTgt spid="1312"/>
                                        </p:tgtEl>
                                      </p:cBhvr>
                                    </p:animEffect>
                                  </p:childTnLst>
                                </p:cTn>
                              </p:par>
                            </p:childTnLst>
                          </p:cTn>
                        </p:par>
                        <p:par>
                          <p:cTn id="23" fill="hold">
                            <p:stCondLst>
                              <p:cond delay="12001"/>
                            </p:stCondLst>
                            <p:childTnLst>
                              <p:par>
                                <p:cTn id="24" presetID="53" presetClass="entr" presetSubtype="16" fill="hold" grpId="0" nodeType="afterEffect">
                                  <p:stCondLst>
                                    <p:cond delay="3000"/>
                                  </p:stCondLst>
                                  <p:childTnLst>
                                    <p:set>
                                      <p:cBhvr>
                                        <p:cTn id="25" dur="1" fill="hold">
                                          <p:stCondLst>
                                            <p:cond delay="0"/>
                                          </p:stCondLst>
                                        </p:cTn>
                                        <p:tgtEl>
                                          <p:spTgt spid="1313"/>
                                        </p:tgtEl>
                                        <p:attrNameLst>
                                          <p:attrName>style.visibility</p:attrName>
                                        </p:attrNameLst>
                                      </p:cBhvr>
                                      <p:to>
                                        <p:strVal val="visible"/>
                                      </p:to>
                                    </p:set>
                                    <p:anim calcmode="lin" valueType="num">
                                      <p:cBhvr>
                                        <p:cTn id="26" dur="500" fill="hold"/>
                                        <p:tgtEl>
                                          <p:spTgt spid="1313"/>
                                        </p:tgtEl>
                                        <p:attrNameLst>
                                          <p:attrName>ppt_w</p:attrName>
                                        </p:attrNameLst>
                                      </p:cBhvr>
                                      <p:tavLst>
                                        <p:tav tm="0">
                                          <p:val>
                                            <p:fltVal val="0"/>
                                          </p:val>
                                        </p:tav>
                                        <p:tav tm="100000">
                                          <p:val>
                                            <p:strVal val="#ppt_w"/>
                                          </p:val>
                                        </p:tav>
                                      </p:tavLst>
                                    </p:anim>
                                    <p:anim calcmode="lin" valueType="num">
                                      <p:cBhvr>
                                        <p:cTn id="27" dur="500" fill="hold"/>
                                        <p:tgtEl>
                                          <p:spTgt spid="1313"/>
                                        </p:tgtEl>
                                        <p:attrNameLst>
                                          <p:attrName>ppt_h</p:attrName>
                                        </p:attrNameLst>
                                      </p:cBhvr>
                                      <p:tavLst>
                                        <p:tav tm="0">
                                          <p:val>
                                            <p:fltVal val="0"/>
                                          </p:val>
                                        </p:tav>
                                        <p:tav tm="100000">
                                          <p:val>
                                            <p:strVal val="#ppt_h"/>
                                          </p:val>
                                        </p:tav>
                                      </p:tavLst>
                                    </p:anim>
                                    <p:animEffect transition="in" filter="fade">
                                      <p:cBhvr>
                                        <p:cTn id="28" dur="500"/>
                                        <p:tgtEl>
                                          <p:spTgt spid="1313"/>
                                        </p:tgtEl>
                                      </p:cBhvr>
                                    </p:animEffect>
                                  </p:childTnLst>
                                </p:cTn>
                              </p:par>
                            </p:childTnLst>
                          </p:cTn>
                        </p:par>
                        <p:par>
                          <p:cTn id="29" fill="hold">
                            <p:stCondLst>
                              <p:cond delay="15501"/>
                            </p:stCondLst>
                            <p:childTnLst>
                              <p:par>
                                <p:cTn id="30" presetID="53" presetClass="exit" presetSubtype="32" fill="hold" grpId="1" nodeType="afterEffect">
                                  <p:stCondLst>
                                    <p:cond delay="10000"/>
                                  </p:stCondLst>
                                  <p:childTnLst>
                                    <p:anim calcmode="lin" valueType="num">
                                      <p:cBhvr>
                                        <p:cTn id="31" dur="500"/>
                                        <p:tgtEl>
                                          <p:spTgt spid="1311"/>
                                        </p:tgtEl>
                                        <p:attrNameLst>
                                          <p:attrName>ppt_w</p:attrName>
                                        </p:attrNameLst>
                                      </p:cBhvr>
                                      <p:tavLst>
                                        <p:tav tm="0">
                                          <p:val>
                                            <p:strVal val="ppt_w"/>
                                          </p:val>
                                        </p:tav>
                                        <p:tav tm="100000">
                                          <p:val>
                                            <p:fltVal val="0"/>
                                          </p:val>
                                        </p:tav>
                                      </p:tavLst>
                                    </p:anim>
                                    <p:anim calcmode="lin" valueType="num">
                                      <p:cBhvr>
                                        <p:cTn id="32" dur="500"/>
                                        <p:tgtEl>
                                          <p:spTgt spid="1311"/>
                                        </p:tgtEl>
                                        <p:attrNameLst>
                                          <p:attrName>ppt_h</p:attrName>
                                        </p:attrNameLst>
                                      </p:cBhvr>
                                      <p:tavLst>
                                        <p:tav tm="0">
                                          <p:val>
                                            <p:strVal val="ppt_h"/>
                                          </p:val>
                                        </p:tav>
                                        <p:tav tm="100000">
                                          <p:val>
                                            <p:fltVal val="0"/>
                                          </p:val>
                                        </p:tav>
                                      </p:tavLst>
                                    </p:anim>
                                    <p:animEffect transition="out" filter="fade">
                                      <p:cBhvr>
                                        <p:cTn id="33" dur="500"/>
                                        <p:tgtEl>
                                          <p:spTgt spid="1311"/>
                                        </p:tgtEl>
                                      </p:cBhvr>
                                    </p:animEffect>
                                    <p:set>
                                      <p:cBhvr>
                                        <p:cTn id="34" dur="1" fill="hold">
                                          <p:stCondLst>
                                            <p:cond delay="499"/>
                                          </p:stCondLst>
                                        </p:cTn>
                                        <p:tgtEl>
                                          <p:spTgt spid="1311"/>
                                        </p:tgtEl>
                                        <p:attrNameLst>
                                          <p:attrName>style.visibility</p:attrName>
                                        </p:attrNameLst>
                                      </p:cBhvr>
                                      <p:to>
                                        <p:strVal val="hidden"/>
                                      </p:to>
                                    </p:set>
                                  </p:childTnLst>
                                </p:cTn>
                              </p:par>
                              <p:par>
                                <p:cTn id="35" presetID="53" presetClass="exit" presetSubtype="32" fill="hold" grpId="1" nodeType="withEffect">
                                  <p:stCondLst>
                                    <p:cond delay="10000"/>
                                  </p:stCondLst>
                                  <p:childTnLst>
                                    <p:anim calcmode="lin" valueType="num">
                                      <p:cBhvr>
                                        <p:cTn id="36" dur="500"/>
                                        <p:tgtEl>
                                          <p:spTgt spid="1313"/>
                                        </p:tgtEl>
                                        <p:attrNameLst>
                                          <p:attrName>ppt_w</p:attrName>
                                        </p:attrNameLst>
                                      </p:cBhvr>
                                      <p:tavLst>
                                        <p:tav tm="0">
                                          <p:val>
                                            <p:strVal val="ppt_w"/>
                                          </p:val>
                                        </p:tav>
                                        <p:tav tm="100000">
                                          <p:val>
                                            <p:fltVal val="0"/>
                                          </p:val>
                                        </p:tav>
                                      </p:tavLst>
                                    </p:anim>
                                    <p:anim calcmode="lin" valueType="num">
                                      <p:cBhvr>
                                        <p:cTn id="37" dur="500"/>
                                        <p:tgtEl>
                                          <p:spTgt spid="1313"/>
                                        </p:tgtEl>
                                        <p:attrNameLst>
                                          <p:attrName>ppt_h</p:attrName>
                                        </p:attrNameLst>
                                      </p:cBhvr>
                                      <p:tavLst>
                                        <p:tav tm="0">
                                          <p:val>
                                            <p:strVal val="ppt_h"/>
                                          </p:val>
                                        </p:tav>
                                        <p:tav tm="100000">
                                          <p:val>
                                            <p:fltVal val="0"/>
                                          </p:val>
                                        </p:tav>
                                      </p:tavLst>
                                    </p:anim>
                                    <p:animEffect transition="out" filter="fade">
                                      <p:cBhvr>
                                        <p:cTn id="38" dur="500"/>
                                        <p:tgtEl>
                                          <p:spTgt spid="1313"/>
                                        </p:tgtEl>
                                      </p:cBhvr>
                                    </p:animEffect>
                                    <p:set>
                                      <p:cBhvr>
                                        <p:cTn id="39" dur="1" fill="hold">
                                          <p:stCondLst>
                                            <p:cond delay="499"/>
                                          </p:stCondLst>
                                        </p:cTn>
                                        <p:tgtEl>
                                          <p:spTgt spid="1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316"/>
                </p:tgtEl>
              </p:cMediaNode>
            </p:audio>
          </p:childTnLst>
        </p:cTn>
      </p:par>
    </p:tnLst>
    <p:bldLst>
      <p:bldP spid="1311" grpId="0" animBg="1" autoUpdateAnimBg="0"/>
      <p:bldP spid="1311" grpId="1" animBg="1" autoUpdateAnimBg="0"/>
      <p:bldP spid="1312" grpId="0" animBg="1" autoUpdateAnimBg="0"/>
      <p:bldP spid="1313" grpId="0" animBg="1" autoUpdateAnimBg="0"/>
      <p:bldP spid="1313" grpId="1" animBg="1" autoUpdateAnimBg="0"/>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322" name="グループ 163"/>
          <p:cNvGrpSpPr/>
          <p:nvPr/>
        </p:nvGrpSpPr>
        <p:grpSpPr>
          <a:xfrm>
            <a:off x="158788" y="100774"/>
            <a:ext cx="5577830" cy="4923572"/>
            <a:chOff x="0" y="2011300"/>
            <a:chExt cx="5577830" cy="2954143"/>
          </a:xfrm>
        </p:grpSpPr>
        <p:sp>
          <p:nvSpPr>
            <p:cNvPr id="1323" name="図形 125"/>
            <p:cNvSpPr/>
            <p:nvPr/>
          </p:nvSpPr>
          <p:spPr>
            <a:xfrm>
              <a:off x="0" y="2011300"/>
              <a:ext cx="5577830" cy="2954143"/>
            </a:xfrm>
            <a:prstGeom prst="roundRect">
              <a:avLst>
                <a:gd name="adj" fmla="val 84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4000" dirty="0"/>
                <a:t>【川越クイズ】</a:t>
              </a:r>
              <a:endParaRPr lang="ja-JP" altLang="en-US" dirty="0"/>
            </a:p>
            <a:p>
              <a:pPr algn="l">
                <a:defRPr lang="ja-JP" altLang="en-US"/>
              </a:pPr>
              <a:r>
                <a:rPr lang="ja-JP" altLang="en-US" sz="3600" dirty="0"/>
                <a:t>　蔵造りの建物の</a:t>
              </a:r>
            </a:p>
            <a:p>
              <a:pPr algn="l">
                <a:defRPr lang="ja-JP" altLang="en-US"/>
              </a:pPr>
              <a:r>
                <a:rPr lang="ja-JP" altLang="en-US" sz="3600" dirty="0"/>
                <a:t>　値段は、いくら</a:t>
              </a:r>
              <a:endParaRPr lang="ja-JP" altLang="en-US" sz="4000" dirty="0"/>
            </a:p>
            <a:p>
              <a:pPr algn="l">
                <a:defRPr lang="ja-JP" altLang="en-US"/>
              </a:pPr>
              <a:r>
                <a:rPr lang="ja-JP" altLang="en-US" sz="3600" dirty="0"/>
                <a:t>　くらいでしょう。</a:t>
              </a:r>
            </a:p>
            <a:p>
              <a:pPr algn="ctr">
                <a:defRPr lang="ja-JP" altLang="en-US"/>
              </a:pPr>
              <a:endParaRPr lang="ja-JP" altLang="en-US" sz="4000" dirty="0"/>
            </a:p>
            <a:p>
              <a:pPr algn="ctr">
                <a:defRPr lang="ja-JP" altLang="en-US"/>
              </a:pPr>
              <a:endParaRPr lang="ja-JP" altLang="en-US" sz="4000" dirty="0"/>
            </a:p>
            <a:p>
              <a:pPr algn="ctr">
                <a:defRPr lang="ja-JP" altLang="en-US"/>
              </a:pPr>
              <a:endParaRPr lang="ja-JP" altLang="en-US" sz="4000" dirty="0"/>
            </a:p>
            <a:p>
              <a:pPr algn="ctr">
                <a:defRPr lang="ja-JP" altLang="en-US"/>
              </a:pPr>
              <a:endParaRPr lang="ja-JP" altLang="en-US" sz="4000" dirty="0"/>
            </a:p>
          </p:txBody>
        </p:sp>
      </p:grpSp>
      <p:sp>
        <p:nvSpPr>
          <p:cNvPr id="1324" name="テキスト 166"/>
          <p:cNvSpPr txBox="1"/>
          <p:nvPr/>
        </p:nvSpPr>
        <p:spPr>
          <a:xfrm>
            <a:off x="612321" y="2571750"/>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①１億円以上</a:t>
            </a:r>
            <a:endParaRPr lang="ja-JP" altLang="en-US">
              <a:latin typeface="AR P丸ゴシック体E"/>
              <a:ea typeface="AR P丸ゴシック体E"/>
            </a:endParaRPr>
          </a:p>
        </p:txBody>
      </p:sp>
      <p:sp>
        <p:nvSpPr>
          <p:cNvPr id="1325" name="テキスト 167"/>
          <p:cNvSpPr txBox="1"/>
          <p:nvPr/>
        </p:nvSpPr>
        <p:spPr>
          <a:xfrm>
            <a:off x="612320" y="3340298"/>
            <a:ext cx="5124297" cy="768548"/>
          </a:xfrm>
          <a:prstGeom prst="rect">
            <a:avLst/>
          </a:prstGeom>
        </p:spPr>
        <p:txBody>
          <a:bodyPr wrap="square">
            <a:spAutoFit/>
          </a:bodyPr>
          <a:lstStyle/>
          <a:p>
            <a:pPr>
              <a:defRPr lang="ja-JP" altLang="en-US"/>
            </a:pPr>
            <a:r>
              <a:rPr lang="ja-JP" altLang="en-US" sz="4400" dirty="0">
                <a:latin typeface="AR P丸ゴシック体E"/>
                <a:ea typeface="AR P丸ゴシック体E"/>
              </a:rPr>
              <a:t>②約３０００万円</a:t>
            </a:r>
            <a:endParaRPr lang="ja-JP" altLang="en-US" dirty="0">
              <a:latin typeface="AR P丸ゴシック体E"/>
              <a:ea typeface="AR P丸ゴシック体E"/>
            </a:endParaRPr>
          </a:p>
        </p:txBody>
      </p:sp>
      <p:sp>
        <p:nvSpPr>
          <p:cNvPr id="1326" name="テキスト 168"/>
          <p:cNvSpPr txBox="1"/>
          <p:nvPr/>
        </p:nvSpPr>
        <p:spPr>
          <a:xfrm>
            <a:off x="612321" y="4108846"/>
            <a:ext cx="4608000" cy="768548"/>
          </a:xfrm>
          <a:prstGeom prst="rect">
            <a:avLst/>
          </a:prstGeom>
        </p:spPr>
        <p:txBody>
          <a:bodyPr>
            <a:spAutoFit/>
          </a:bodyPr>
          <a:lstStyle/>
          <a:p>
            <a:pPr>
              <a:defRPr lang="ja-JP" altLang="en-US"/>
            </a:pPr>
            <a:r>
              <a:rPr lang="ja-JP" altLang="en-US" sz="4400">
                <a:latin typeface="AR P丸ゴシック体E"/>
                <a:ea typeface="AR P丸ゴシック体E"/>
              </a:rPr>
              <a:t>③約５００万円</a:t>
            </a:r>
            <a:endParaRPr lang="ja-JP" altLang="en-US">
              <a:latin typeface="AR P丸ゴシック体E"/>
              <a:ea typeface="AR P丸ゴシック体E"/>
            </a:endParaRPr>
          </a:p>
        </p:txBody>
      </p:sp>
      <p:pic>
        <p:nvPicPr>
          <p:cNvPr id="1327" name="図 169"/>
          <p:cNvPicPr>
            <a:picLocks noChangeAspect="1"/>
          </p:cNvPicPr>
          <p:nvPr/>
        </p:nvPicPr>
        <p:blipFill>
          <a:blip r:embed="rId1"/>
          <a:stretch>
            <a:fillRect/>
          </a:stretch>
        </p:blipFill>
        <p:spPr>
          <a:xfrm>
            <a:off x="4252068" y="157776"/>
            <a:ext cx="1484550" cy="2167672"/>
          </a:xfrm>
          <a:prstGeom prst="rect">
            <a:avLst/>
          </a:prstGeom>
        </p:spPr>
      </p:pic>
      <p:pic>
        <p:nvPicPr>
          <p:cNvPr id="1328" name="図 158"/>
          <p:cNvPicPr>
            <a:picLocks noChangeAspect="1"/>
          </p:cNvPicPr>
          <p:nvPr/>
        </p:nvPicPr>
        <p:blipFill>
          <a:blip r:embed="rId2"/>
          <a:stretch>
            <a:fillRect/>
          </a:stretch>
        </p:blipFill>
        <p:spPr>
          <a:xfrm rot="5400000">
            <a:off x="4972258" y="968911"/>
            <a:ext cx="5141583" cy="3201902"/>
          </a:xfrm>
          <a:prstGeom prst="rect">
            <a:avLst/>
          </a:prstGeom>
        </p:spPr>
      </p:pic>
      <p:pic>
        <p:nvPicPr>
          <p:cNvPr id="1329" name="focD7E0.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p:transition advClick="0"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29"/>
                                        </p:tgtEl>
                                      </p:cBhvr>
                                    </p:cmd>
                                  </p:childTnLst>
                                </p:cTn>
                              </p:par>
                            </p:childTnLst>
                          </p:cTn>
                        </p:par>
                        <p:par>
                          <p:cTn id="7" fill="hold">
                            <p:stCondLst>
                              <p:cond delay="1"/>
                            </p:stCondLst>
                            <p:childTnLst>
                              <p:par>
                                <p:cTn id="8" presetID="22" presetClass="entr" presetSubtype="1" fill="hold" nodeType="afterEffect">
                                  <p:stCondLst>
                                    <p:cond delay="1000"/>
                                  </p:stCondLst>
                                  <p:childTnLst>
                                    <p:set>
                                      <p:cBhvr>
                                        <p:cTn id="9" dur="1" fill="hold">
                                          <p:stCondLst>
                                            <p:cond delay="0"/>
                                          </p:stCondLst>
                                        </p:cTn>
                                        <p:tgtEl>
                                          <p:spTgt spid="1322"/>
                                        </p:tgtEl>
                                        <p:attrNameLst>
                                          <p:attrName>style.visibility</p:attrName>
                                        </p:attrNameLst>
                                      </p:cBhvr>
                                      <p:to>
                                        <p:strVal val="visible"/>
                                      </p:to>
                                    </p:set>
                                    <p:animEffect transition="in" filter="wipe(up)">
                                      <p:cBhvr>
                                        <p:cTn id="10" dur="2000">
                                          <p:stCondLst>
                                            <p:cond delay="0"/>
                                          </p:stCondLst>
                                        </p:cTn>
                                        <p:tgtEl>
                                          <p:spTgt spid="1322"/>
                                        </p:tgtEl>
                                      </p:cBhvr>
                                    </p:animEffect>
                                  </p:childTnLst>
                                </p:cTn>
                              </p:par>
                            </p:childTnLst>
                          </p:cTn>
                        </p:par>
                        <p:par>
                          <p:cTn id="11" fill="hold">
                            <p:stCondLst>
                              <p:cond delay="3001"/>
                            </p:stCondLst>
                            <p:childTnLst>
                              <p:par>
                                <p:cTn id="12" presetID="53" presetClass="entr" presetSubtype="16" fill="hold" grpId="0" nodeType="afterEffect">
                                  <p:stCondLst>
                                    <p:cond delay="6000"/>
                                  </p:stCondLst>
                                  <p:childTnLst>
                                    <p:set>
                                      <p:cBhvr>
                                        <p:cTn id="13" dur="1" fill="hold">
                                          <p:stCondLst>
                                            <p:cond delay="0"/>
                                          </p:stCondLst>
                                        </p:cTn>
                                        <p:tgtEl>
                                          <p:spTgt spid="1324"/>
                                        </p:tgtEl>
                                        <p:attrNameLst>
                                          <p:attrName>style.visibility</p:attrName>
                                        </p:attrNameLst>
                                      </p:cBhvr>
                                      <p:to>
                                        <p:strVal val="visible"/>
                                      </p:to>
                                    </p:set>
                                    <p:anim calcmode="lin" valueType="num">
                                      <p:cBhvr>
                                        <p:cTn id="14" dur="500" fill="hold"/>
                                        <p:tgtEl>
                                          <p:spTgt spid="1324"/>
                                        </p:tgtEl>
                                        <p:attrNameLst>
                                          <p:attrName>ppt_w</p:attrName>
                                        </p:attrNameLst>
                                      </p:cBhvr>
                                      <p:tavLst>
                                        <p:tav tm="0">
                                          <p:val>
                                            <p:fltVal val="0"/>
                                          </p:val>
                                        </p:tav>
                                        <p:tav tm="100000">
                                          <p:val>
                                            <p:strVal val="#ppt_w"/>
                                          </p:val>
                                        </p:tav>
                                      </p:tavLst>
                                    </p:anim>
                                    <p:anim calcmode="lin" valueType="num">
                                      <p:cBhvr>
                                        <p:cTn id="15" dur="500" fill="hold"/>
                                        <p:tgtEl>
                                          <p:spTgt spid="1324"/>
                                        </p:tgtEl>
                                        <p:attrNameLst>
                                          <p:attrName>ppt_h</p:attrName>
                                        </p:attrNameLst>
                                      </p:cBhvr>
                                      <p:tavLst>
                                        <p:tav tm="0">
                                          <p:val>
                                            <p:fltVal val="0"/>
                                          </p:val>
                                        </p:tav>
                                        <p:tav tm="100000">
                                          <p:val>
                                            <p:strVal val="#ppt_h"/>
                                          </p:val>
                                        </p:tav>
                                      </p:tavLst>
                                    </p:anim>
                                    <p:animEffect transition="in" filter="fade">
                                      <p:cBhvr>
                                        <p:cTn id="16" dur="500"/>
                                        <p:tgtEl>
                                          <p:spTgt spid="1324"/>
                                        </p:tgtEl>
                                      </p:cBhvr>
                                    </p:animEffect>
                                  </p:childTnLst>
                                </p:cTn>
                              </p:par>
                            </p:childTnLst>
                          </p:cTn>
                        </p:par>
                        <p:par>
                          <p:cTn id="17" fill="hold">
                            <p:stCondLst>
                              <p:cond delay="9501"/>
                            </p:stCondLst>
                            <p:childTnLst>
                              <p:par>
                                <p:cTn id="18" presetID="53" presetClass="entr" presetSubtype="16" fill="hold" grpId="0" nodeType="afterEffect">
                                  <p:stCondLst>
                                    <p:cond delay="3000"/>
                                  </p:stCondLst>
                                  <p:childTnLst>
                                    <p:set>
                                      <p:cBhvr>
                                        <p:cTn id="19" dur="1" fill="hold">
                                          <p:stCondLst>
                                            <p:cond delay="0"/>
                                          </p:stCondLst>
                                        </p:cTn>
                                        <p:tgtEl>
                                          <p:spTgt spid="1325"/>
                                        </p:tgtEl>
                                        <p:attrNameLst>
                                          <p:attrName>style.visibility</p:attrName>
                                        </p:attrNameLst>
                                      </p:cBhvr>
                                      <p:to>
                                        <p:strVal val="visible"/>
                                      </p:to>
                                    </p:set>
                                    <p:anim calcmode="lin" valueType="num">
                                      <p:cBhvr>
                                        <p:cTn id="20" dur="500" fill="hold"/>
                                        <p:tgtEl>
                                          <p:spTgt spid="1325"/>
                                        </p:tgtEl>
                                        <p:attrNameLst>
                                          <p:attrName>ppt_w</p:attrName>
                                        </p:attrNameLst>
                                      </p:cBhvr>
                                      <p:tavLst>
                                        <p:tav tm="0">
                                          <p:val>
                                            <p:fltVal val="0"/>
                                          </p:val>
                                        </p:tav>
                                        <p:tav tm="100000">
                                          <p:val>
                                            <p:strVal val="#ppt_w"/>
                                          </p:val>
                                        </p:tav>
                                      </p:tavLst>
                                    </p:anim>
                                    <p:anim calcmode="lin" valueType="num">
                                      <p:cBhvr>
                                        <p:cTn id="21" dur="500" fill="hold"/>
                                        <p:tgtEl>
                                          <p:spTgt spid="1325"/>
                                        </p:tgtEl>
                                        <p:attrNameLst>
                                          <p:attrName>ppt_h</p:attrName>
                                        </p:attrNameLst>
                                      </p:cBhvr>
                                      <p:tavLst>
                                        <p:tav tm="0">
                                          <p:val>
                                            <p:fltVal val="0"/>
                                          </p:val>
                                        </p:tav>
                                        <p:tav tm="100000">
                                          <p:val>
                                            <p:strVal val="#ppt_h"/>
                                          </p:val>
                                        </p:tav>
                                      </p:tavLst>
                                    </p:anim>
                                    <p:animEffect transition="in" filter="fade">
                                      <p:cBhvr>
                                        <p:cTn id="22" dur="500"/>
                                        <p:tgtEl>
                                          <p:spTgt spid="1325"/>
                                        </p:tgtEl>
                                      </p:cBhvr>
                                    </p:animEffect>
                                  </p:childTnLst>
                                </p:cTn>
                              </p:par>
                            </p:childTnLst>
                          </p:cTn>
                        </p:par>
                        <p:par>
                          <p:cTn id="23" fill="hold">
                            <p:stCondLst>
                              <p:cond delay="13001"/>
                            </p:stCondLst>
                            <p:childTnLst>
                              <p:par>
                                <p:cTn id="24" presetID="53" presetClass="entr" presetSubtype="16" fill="hold" grpId="0" nodeType="afterEffect">
                                  <p:stCondLst>
                                    <p:cond delay="3000"/>
                                  </p:stCondLst>
                                  <p:childTnLst>
                                    <p:set>
                                      <p:cBhvr>
                                        <p:cTn id="25" dur="1" fill="hold">
                                          <p:stCondLst>
                                            <p:cond delay="0"/>
                                          </p:stCondLst>
                                        </p:cTn>
                                        <p:tgtEl>
                                          <p:spTgt spid="1326"/>
                                        </p:tgtEl>
                                        <p:attrNameLst>
                                          <p:attrName>style.visibility</p:attrName>
                                        </p:attrNameLst>
                                      </p:cBhvr>
                                      <p:to>
                                        <p:strVal val="visible"/>
                                      </p:to>
                                    </p:set>
                                    <p:anim calcmode="lin" valueType="num">
                                      <p:cBhvr>
                                        <p:cTn id="26" dur="500" fill="hold"/>
                                        <p:tgtEl>
                                          <p:spTgt spid="1326"/>
                                        </p:tgtEl>
                                        <p:attrNameLst>
                                          <p:attrName>ppt_w</p:attrName>
                                        </p:attrNameLst>
                                      </p:cBhvr>
                                      <p:tavLst>
                                        <p:tav tm="0">
                                          <p:val>
                                            <p:fltVal val="0"/>
                                          </p:val>
                                        </p:tav>
                                        <p:tav tm="100000">
                                          <p:val>
                                            <p:strVal val="#ppt_w"/>
                                          </p:val>
                                        </p:tav>
                                      </p:tavLst>
                                    </p:anim>
                                    <p:anim calcmode="lin" valueType="num">
                                      <p:cBhvr>
                                        <p:cTn id="27" dur="500" fill="hold"/>
                                        <p:tgtEl>
                                          <p:spTgt spid="1326"/>
                                        </p:tgtEl>
                                        <p:attrNameLst>
                                          <p:attrName>ppt_h</p:attrName>
                                        </p:attrNameLst>
                                      </p:cBhvr>
                                      <p:tavLst>
                                        <p:tav tm="0">
                                          <p:val>
                                            <p:fltVal val="0"/>
                                          </p:val>
                                        </p:tav>
                                        <p:tav tm="100000">
                                          <p:val>
                                            <p:strVal val="#ppt_h"/>
                                          </p:val>
                                        </p:tav>
                                      </p:tavLst>
                                    </p:anim>
                                    <p:animEffect transition="in" filter="fade">
                                      <p:cBhvr>
                                        <p:cTn id="28" dur="500"/>
                                        <p:tgtEl>
                                          <p:spTgt spid="1326"/>
                                        </p:tgtEl>
                                      </p:cBhvr>
                                    </p:animEffect>
                                  </p:childTnLst>
                                </p:cTn>
                              </p:par>
                              <p:par>
                                <p:cTn id="29" presetID="53" presetClass="exit" presetSubtype="32" fill="hold" grpId="1" nodeType="withEffect">
                                  <p:stCondLst>
                                    <p:cond delay="13000"/>
                                  </p:stCondLst>
                                  <p:childTnLst>
                                    <p:anim calcmode="lin" valueType="num">
                                      <p:cBhvr>
                                        <p:cTn id="30" dur="500"/>
                                        <p:tgtEl>
                                          <p:spTgt spid="1326"/>
                                        </p:tgtEl>
                                        <p:attrNameLst>
                                          <p:attrName>ppt_w</p:attrName>
                                        </p:attrNameLst>
                                      </p:cBhvr>
                                      <p:tavLst>
                                        <p:tav tm="0">
                                          <p:val>
                                            <p:strVal val="ppt_w"/>
                                          </p:val>
                                        </p:tav>
                                        <p:tav tm="100000">
                                          <p:val>
                                            <p:fltVal val="0"/>
                                          </p:val>
                                        </p:tav>
                                      </p:tavLst>
                                    </p:anim>
                                    <p:anim calcmode="lin" valueType="num">
                                      <p:cBhvr>
                                        <p:cTn id="31" dur="500"/>
                                        <p:tgtEl>
                                          <p:spTgt spid="1326"/>
                                        </p:tgtEl>
                                        <p:attrNameLst>
                                          <p:attrName>ppt_h</p:attrName>
                                        </p:attrNameLst>
                                      </p:cBhvr>
                                      <p:tavLst>
                                        <p:tav tm="0">
                                          <p:val>
                                            <p:strVal val="ppt_h"/>
                                          </p:val>
                                        </p:tav>
                                        <p:tav tm="100000">
                                          <p:val>
                                            <p:fltVal val="0"/>
                                          </p:val>
                                        </p:tav>
                                      </p:tavLst>
                                    </p:anim>
                                    <p:animEffect transition="out" filter="fade">
                                      <p:cBhvr>
                                        <p:cTn id="32" dur="500"/>
                                        <p:tgtEl>
                                          <p:spTgt spid="1326"/>
                                        </p:tgtEl>
                                      </p:cBhvr>
                                    </p:animEffect>
                                    <p:set>
                                      <p:cBhvr>
                                        <p:cTn id="33" dur="1" fill="hold">
                                          <p:stCondLst>
                                            <p:cond delay="499"/>
                                          </p:stCondLst>
                                        </p:cTn>
                                        <p:tgtEl>
                                          <p:spTgt spid="1326"/>
                                        </p:tgtEl>
                                        <p:attrNameLst>
                                          <p:attrName>style.visibility</p:attrName>
                                        </p:attrNameLst>
                                      </p:cBhvr>
                                      <p:to>
                                        <p:strVal val="hidden"/>
                                      </p:to>
                                    </p:set>
                                  </p:childTnLst>
                                </p:cTn>
                              </p:par>
                              <p:par>
                                <p:cTn id="34" presetID="53" presetClass="exit" presetSubtype="32" fill="hold" grpId="1" nodeType="withEffect">
                                  <p:stCondLst>
                                    <p:cond delay="13000"/>
                                  </p:stCondLst>
                                  <p:childTnLst>
                                    <p:anim calcmode="lin" valueType="num">
                                      <p:cBhvr>
                                        <p:cTn id="35" dur="500"/>
                                        <p:tgtEl>
                                          <p:spTgt spid="1325"/>
                                        </p:tgtEl>
                                        <p:attrNameLst>
                                          <p:attrName>ppt_w</p:attrName>
                                        </p:attrNameLst>
                                      </p:cBhvr>
                                      <p:tavLst>
                                        <p:tav tm="0">
                                          <p:val>
                                            <p:strVal val="ppt_w"/>
                                          </p:val>
                                        </p:tav>
                                        <p:tav tm="100000">
                                          <p:val>
                                            <p:fltVal val="0"/>
                                          </p:val>
                                        </p:tav>
                                      </p:tavLst>
                                    </p:anim>
                                    <p:anim calcmode="lin" valueType="num">
                                      <p:cBhvr>
                                        <p:cTn id="36" dur="500"/>
                                        <p:tgtEl>
                                          <p:spTgt spid="1325"/>
                                        </p:tgtEl>
                                        <p:attrNameLst>
                                          <p:attrName>ppt_h</p:attrName>
                                        </p:attrNameLst>
                                      </p:cBhvr>
                                      <p:tavLst>
                                        <p:tav tm="0">
                                          <p:val>
                                            <p:strVal val="ppt_h"/>
                                          </p:val>
                                        </p:tav>
                                        <p:tav tm="100000">
                                          <p:val>
                                            <p:fltVal val="0"/>
                                          </p:val>
                                        </p:tav>
                                      </p:tavLst>
                                    </p:anim>
                                    <p:animEffect transition="out" filter="fade">
                                      <p:cBhvr>
                                        <p:cTn id="37" dur="500"/>
                                        <p:tgtEl>
                                          <p:spTgt spid="1325"/>
                                        </p:tgtEl>
                                      </p:cBhvr>
                                    </p:animEffect>
                                    <p:set>
                                      <p:cBhvr>
                                        <p:cTn id="38" dur="1" fill="hold">
                                          <p:stCondLst>
                                            <p:cond delay="499"/>
                                          </p:stCondLst>
                                        </p:cTn>
                                        <p:tgtEl>
                                          <p:spTgt spid="13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29"/>
                </p:tgtEl>
              </p:cMediaNode>
            </p:audio>
          </p:childTnLst>
        </p:cTn>
      </p:par>
    </p:tnLst>
    <p:bldLst>
      <p:bldP spid="1324" grpId="0" animBg="1" autoUpdateAnimBg="0"/>
      <p:bldP spid="1325" grpId="0" animBg="1" autoUpdateAnimBg="0"/>
      <p:bldP spid="1325" grpId="1" animBg="1" autoUpdateAnimBg="0"/>
      <p:bldP spid="1326" grpId="0" animBg="1" autoUpdateAnimBg="0"/>
      <p:bldP spid="1326" grpId="1" animBg="1" autoUpdateAnimBg="0"/>
    </p:bld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35" name="図 902"/>
          <p:cNvPicPr>
            <a:picLocks noChangeAspect="1"/>
          </p:cNvPicPr>
          <p:nvPr/>
        </p:nvPicPr>
        <p:blipFill>
          <a:blip r:embed="rId1"/>
          <a:stretch>
            <a:fillRect/>
          </a:stretch>
        </p:blipFill>
        <p:spPr>
          <a:xfrm>
            <a:off x="108000" y="735750"/>
            <a:ext cx="4785880" cy="4315658"/>
          </a:xfrm>
          <a:prstGeom prst="snip2DiagRect">
            <a:avLst/>
          </a:prstGeom>
          <a:solidFill>
            <a:srgbClr val="EDEDED"/>
          </a:solidFill>
          <a:ln w="88900" cap="sq" cmpd="sng">
            <a:solidFill>
              <a:srgbClr val="FFFFFF"/>
            </a:solidFill>
            <a:prstDash val="solid"/>
            <a:miter/>
          </a:ln>
          <a:effectLst>
            <a:outerShdw blurRad="88900" algn="tl">
              <a:srgbClr val="000000">
                <a:alpha val="45000"/>
              </a:srgbClr>
            </a:outerShdw>
          </a:effectLst>
          <a:scene3d>
            <a:camera prst="orthographicFront"/>
            <a:lightRig rig="twoPt" dir="t">
              <a:rot lat="0" lon="0" rev="7200000"/>
            </a:lightRig>
          </a:scene3d>
          <a:sp3d>
            <a:bevelT w="25400" h="19050"/>
            <a:bevelB w="0" h="0"/>
            <a:extrusionClr>
              <a:sysClr val="windowText" lastClr="000000"/>
            </a:extrusionClr>
            <a:contourClr>
              <a:srgbClr val="FFFFFF"/>
            </a:contourClr>
          </a:sp3d>
        </p:spPr>
      </p:pic>
      <p:pic>
        <p:nvPicPr>
          <p:cNvPr id="1336" name="図 175"/>
          <p:cNvPicPr>
            <a:picLocks noChangeAspect="1"/>
          </p:cNvPicPr>
          <p:nvPr/>
        </p:nvPicPr>
        <p:blipFill>
          <a:blip r:embed="rId2"/>
          <a:stretch>
            <a:fillRect/>
          </a:stretch>
        </p:blipFill>
        <p:spPr>
          <a:xfrm>
            <a:off x="4038279" y="1545793"/>
            <a:ext cx="3690809" cy="2762050"/>
          </a:xfrm>
          <a:prstGeom prst="rect">
            <a:avLst/>
          </a:prstGeom>
        </p:spPr>
      </p:pic>
      <p:sp>
        <p:nvSpPr>
          <p:cNvPr id="1337" name="図形 176"/>
          <p:cNvSpPr/>
          <p:nvPr/>
        </p:nvSpPr>
        <p:spPr>
          <a:xfrm>
            <a:off x="4103948" y="92092"/>
            <a:ext cx="5040052" cy="1440000"/>
          </a:xfrm>
          <a:prstGeom prst="wedgeRoundRectCallout">
            <a:avLst>
              <a:gd name="adj1" fmla="val 5852"/>
              <a:gd name="adj2" fmla="val 808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2800" dirty="0">
                <a:latin typeface="AR P丸ゴシック体E"/>
                <a:ea typeface="AR P丸ゴシック体E"/>
              </a:rPr>
              <a:t>川越のことが分かったかな？</a:t>
            </a:r>
            <a:endParaRPr lang="ja-JP" altLang="en-US" sz="1600" dirty="0">
              <a:latin typeface="AR P丸ゴシック体E"/>
              <a:ea typeface="AR P丸ゴシック体E"/>
            </a:endParaRPr>
          </a:p>
          <a:p>
            <a:pPr algn="l">
              <a:defRPr lang="ja-JP" altLang="en-US"/>
            </a:pPr>
            <a:r>
              <a:rPr lang="ja-JP" altLang="en-US" sz="2800" dirty="0">
                <a:latin typeface="AR P丸ゴシック体E"/>
                <a:ea typeface="AR P丸ゴシック体E"/>
              </a:rPr>
              <a:t>川越に本物の蔵造りを</a:t>
            </a:r>
            <a:endParaRPr lang="en-US" altLang="ja-JP" sz="2800" dirty="0">
              <a:latin typeface="AR P丸ゴシック体E"/>
              <a:ea typeface="AR P丸ゴシック体E"/>
            </a:endParaRPr>
          </a:p>
          <a:p>
            <a:pPr algn="l">
              <a:defRPr lang="ja-JP" altLang="en-US"/>
            </a:pPr>
            <a:r>
              <a:rPr lang="en-US" altLang="ja-JP" sz="2800" dirty="0">
                <a:latin typeface="AR P丸ゴシック体E"/>
                <a:ea typeface="AR P丸ゴシック体E"/>
              </a:rPr>
              <a:t>                          </a:t>
            </a:r>
            <a:r>
              <a:rPr lang="ja-JP" altLang="en-US" sz="2800" dirty="0">
                <a:latin typeface="AR P丸ゴシック体E"/>
                <a:ea typeface="AR P丸ゴシック体E"/>
              </a:rPr>
              <a:t>見に行こう☆彡</a:t>
            </a:r>
            <a:endParaRPr lang="ja-JP" altLang="en-US" sz="3200" dirty="0">
              <a:latin typeface="AR P丸ゴシック体E"/>
              <a:ea typeface="AR P丸ゴシック体E"/>
            </a:endParaRPr>
          </a:p>
        </p:txBody>
      </p:sp>
      <p:sp>
        <p:nvSpPr>
          <p:cNvPr id="1338" name="テキスト 177"/>
          <p:cNvSpPr txBox="1"/>
          <p:nvPr/>
        </p:nvSpPr>
        <p:spPr>
          <a:xfrm>
            <a:off x="7344308" y="3213548"/>
            <a:ext cx="2050268" cy="2215991"/>
          </a:xfrm>
          <a:prstGeom prst="rect">
            <a:avLst/>
          </a:prstGeom>
        </p:spPr>
        <p:txBody>
          <a:bodyPr wrap="square">
            <a:spAutoFit/>
          </a:bodyPr>
          <a:lstStyle/>
          <a:p>
            <a:pPr>
              <a:defRPr lang="ja-JP" altLang="en-US"/>
            </a:pPr>
            <a:r>
              <a:rPr lang="ja-JP" altLang="en-US" sz="13800" dirty="0"/>
              <a:t>🈡</a:t>
            </a:r>
            <a:endParaRPr lang="ja-JP" altLang="en-US" dirty="0"/>
          </a:p>
        </p:txBody>
      </p:sp>
      <p:pic>
        <p:nvPicPr>
          <p:cNvPr id="1339" name="foc6A22.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7386" y="430784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15000" p14:dur="3000">
        <p:fad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9"/>
                </p:tgtEl>
              </p:cMediaNode>
            </p:audio>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33" name="図 115"/>
          <p:cNvPicPr>
            <a:picLocks noChangeAspect="1"/>
          </p:cNvPicPr>
          <p:nvPr/>
        </p:nvPicPr>
        <p:blipFill>
          <a:blip r:embed="rId1"/>
          <a:stretch>
            <a:fillRect/>
          </a:stretch>
        </p:blipFill>
        <p:spPr>
          <a:xfrm rot="5400000">
            <a:off x="4972258" y="968911"/>
            <a:ext cx="5141583" cy="3201902"/>
          </a:xfrm>
          <a:prstGeom prst="rect">
            <a:avLst/>
          </a:prstGeom>
        </p:spPr>
      </p:pic>
      <p:sp>
        <p:nvSpPr>
          <p:cNvPr id="1134" name="四角形 114"/>
          <p:cNvSpPr>
            <a:spLocks noGrp="1"/>
          </p:cNvSpPr>
          <p:nvPr>
            <p:ph type="title"/>
          </p:nvPr>
        </p:nvSpPr>
        <p:spPr>
          <a:xfrm>
            <a:off x="58167" y="-13500"/>
            <a:ext cx="6302141" cy="857250"/>
          </a:xfrm>
          <a:prstGeom prst="rect">
            <a:avLst/>
          </a:prstGeom>
        </p:spPr>
        <p:txBody>
          <a:bodyPr>
            <a:normAutofit fontScale="90000"/>
          </a:bodyPr>
          <a:lstStyle/>
          <a:p>
            <a:r>
              <a:rPr kumimoji="1" lang="ja-JP" altLang="en-US" sz="3600"/>
              <a:t>蔵造りはなぜ、火事に強いのか？</a:t>
            </a:r>
            <a:endParaRPr kumimoji="1" lang="ja-JP" altLang="en-US"/>
          </a:p>
        </p:txBody>
      </p:sp>
      <p:pic>
        <p:nvPicPr>
          <p:cNvPr id="1135" name="図 120"/>
          <p:cNvPicPr>
            <a:picLocks noChangeAspect="1"/>
          </p:cNvPicPr>
          <p:nvPr/>
        </p:nvPicPr>
        <p:blipFill>
          <a:blip r:embed="rId2"/>
          <a:stretch>
            <a:fillRect/>
          </a:stretch>
        </p:blipFill>
        <p:spPr>
          <a:xfrm>
            <a:off x="0" y="671490"/>
            <a:ext cx="5947570" cy="4460678"/>
          </a:xfrm>
          <a:prstGeom prst="rect">
            <a:avLst/>
          </a:prstGeom>
        </p:spPr>
      </p:pic>
      <p:sp>
        <p:nvSpPr>
          <p:cNvPr id="1136" name="図形 121"/>
          <p:cNvSpPr/>
          <p:nvPr/>
        </p:nvSpPr>
        <p:spPr>
          <a:xfrm>
            <a:off x="5736618" y="2499750"/>
            <a:ext cx="3404578" cy="1152000"/>
          </a:xfrm>
          <a:prstGeom prst="wedgeRectCallout">
            <a:avLst>
              <a:gd name="adj1" fmla="val -63637"/>
              <a:gd name="adj2" fmla="val -153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lnSpc>
                <a:spcPct val="100000"/>
              </a:lnSpc>
              <a:spcBef>
                <a:spcPts val="0"/>
              </a:spcBef>
              <a:spcAft>
                <a:spcPts val="0"/>
              </a:spcAft>
              <a:defRPr lang="ja-JP" altLang="en-US"/>
            </a:pPr>
            <a:r>
              <a:rPr lang="ja-JP" altLang="en-US" sz="1200" b="1" dirty="0"/>
              <a:t>　　かい    　　や　ね　　　 のき</a:t>
            </a:r>
          </a:p>
          <a:p>
            <a:pPr algn="ctr">
              <a:lnSpc>
                <a:spcPct val="100000"/>
              </a:lnSpc>
              <a:spcBef>
                <a:spcPts val="0"/>
              </a:spcBef>
              <a:spcAft>
                <a:spcPts val="0"/>
              </a:spcAft>
              <a:defRPr lang="ja-JP" altLang="en-US"/>
            </a:pPr>
            <a:r>
              <a:rPr lang="ja-JP" altLang="en-US" sz="2800" b="1" dirty="0"/>
              <a:t>1階の屋根（軒）も</a:t>
            </a:r>
          </a:p>
          <a:p>
            <a:pPr algn="ctr">
              <a:lnSpc>
                <a:spcPct val="100000"/>
              </a:lnSpc>
              <a:spcBef>
                <a:spcPts val="0"/>
              </a:spcBef>
              <a:spcAft>
                <a:spcPts val="0"/>
              </a:spcAft>
              <a:defRPr lang="ja-JP" altLang="en-US"/>
            </a:pPr>
            <a:r>
              <a:rPr lang="ja-JP" altLang="en-US" sz="2800" b="1" dirty="0"/>
              <a:t>土でおおわれている</a:t>
            </a:r>
            <a:endParaRPr lang="ja-JP" altLang="en-US" b="1" dirty="0"/>
          </a:p>
        </p:txBody>
      </p:sp>
      <p:sp>
        <p:nvSpPr>
          <p:cNvPr id="1137" name="図形 117"/>
          <p:cNvSpPr/>
          <p:nvPr/>
        </p:nvSpPr>
        <p:spPr>
          <a:xfrm>
            <a:off x="58167" y="671490"/>
            <a:ext cx="8754700" cy="728366"/>
          </a:xfrm>
          <a:prstGeom prst="roundRect">
            <a:avLst/>
          </a:prstGeom>
          <a:solidFill>
            <a:srgbClr val="57FF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1200" dirty="0">
                <a:solidFill>
                  <a:schemeClr val="bg1"/>
                </a:solidFill>
                <a:latin typeface="AR P丸ゴシック体E"/>
                <a:ea typeface="AR P丸ゴシック体E"/>
              </a:rPr>
              <a:t>　      くら   づく    　　    　たて もの　　   だい   ぶ   ぶん　　　　　　</a:t>
            </a:r>
          </a:p>
          <a:p>
            <a:pPr algn="ctr">
              <a:defRPr lang="ja-JP" altLang="en-US"/>
            </a:pPr>
            <a:r>
              <a:rPr lang="ja-JP" altLang="en-US" sz="2800" dirty="0">
                <a:solidFill>
                  <a:schemeClr val="bg1"/>
                </a:solidFill>
                <a:latin typeface="AR P丸ゴシック体E"/>
                <a:ea typeface="AR P丸ゴシック体E"/>
              </a:rPr>
              <a:t>蔵造りの建物の大部分は土でおおわれているから</a:t>
            </a:r>
          </a:p>
        </p:txBody>
      </p:sp>
      <p:grpSp>
        <p:nvGrpSpPr>
          <p:cNvPr id="1138" name="グループ 127"/>
          <p:cNvGrpSpPr/>
          <p:nvPr/>
        </p:nvGrpSpPr>
        <p:grpSpPr>
          <a:xfrm>
            <a:off x="158788" y="2067750"/>
            <a:ext cx="5577830" cy="2808000"/>
            <a:chOff x="0" y="2068286"/>
            <a:chExt cx="5577830" cy="2808000"/>
          </a:xfrm>
        </p:grpSpPr>
        <p:sp>
          <p:nvSpPr>
            <p:cNvPr id="1139" name="図形 125"/>
            <p:cNvSpPr/>
            <p:nvPr/>
          </p:nvSpPr>
          <p:spPr>
            <a:xfrm>
              <a:off x="0" y="2068286"/>
              <a:ext cx="5577830" cy="28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t>土は火で燃えない</a:t>
              </a:r>
            </a:p>
            <a:p>
              <a:pPr algn="ctr">
                <a:defRPr lang="ja-JP" altLang="en-US"/>
              </a:pPr>
              <a:endParaRPr lang="ja-JP" altLang="en-US" sz="4000"/>
            </a:p>
            <a:p>
              <a:pPr algn="ctr">
                <a:defRPr lang="ja-JP" altLang="en-US"/>
              </a:pPr>
              <a:endParaRPr lang="ja-JP" altLang="en-US" sz="4000"/>
            </a:p>
            <a:p>
              <a:pPr algn="ctr">
                <a:defRPr lang="ja-JP" altLang="en-US"/>
              </a:pPr>
              <a:r>
                <a:rPr lang="ja-JP" altLang="en-US" sz="4000"/>
                <a:t>火事に強い</a:t>
              </a:r>
              <a:endParaRPr lang="ja-JP" altLang="en-US"/>
            </a:p>
          </p:txBody>
        </p:sp>
        <p:sp>
          <p:nvSpPr>
            <p:cNvPr id="1140" name="図形 126"/>
            <p:cNvSpPr/>
            <p:nvPr/>
          </p:nvSpPr>
          <p:spPr>
            <a:xfrm flipV="1">
              <a:off x="2527380" y="2927330"/>
              <a:ext cx="523070" cy="1077048"/>
            </a:xfrm>
            <a:prstGeom prst="upArrow">
              <a:avLst>
                <a:gd name="adj1" fmla="val 50000"/>
                <a:gd name="adj2" fmla="val 10526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pic>
        <p:nvPicPr>
          <p:cNvPr id="1141" name="foc990B.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50000" p14:dur="2000">
        <p:fade/>
      </p:transition>
    </mc:Choice>
    <mc:Fallback>
      <p:transition spd="slow" advClick="0"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1"/>
                                        </p:tgtEl>
                                      </p:cBhvr>
                                    </p:cmd>
                                  </p:childTnLst>
                                </p:cTn>
                              </p:par>
                              <p:par>
                                <p:cTn id="7" presetID="26" presetClass="entr" presetSubtype="0" fill="hold" nodeType="withEffect">
                                  <p:stCondLst>
                                    <p:cond delay="10000"/>
                                  </p:stCondLst>
                                  <p:childTnLst>
                                    <p:set>
                                      <p:cBhvr>
                                        <p:cTn id="8" dur="1" fill="hold">
                                          <p:stCondLst>
                                            <p:cond delay="0"/>
                                          </p:stCondLst>
                                        </p:cTn>
                                        <p:tgtEl>
                                          <p:spTgt spid="1135"/>
                                        </p:tgtEl>
                                        <p:attrNameLst>
                                          <p:attrName>style.visibility</p:attrName>
                                        </p:attrNameLst>
                                      </p:cBhvr>
                                      <p:to>
                                        <p:strVal val="visible"/>
                                      </p:to>
                                    </p:set>
                                    <p:animEffect transition="in" filter="wipe(down)">
                                      <p:cBhvr>
                                        <p:cTn id="9" dur="580">
                                          <p:stCondLst>
                                            <p:cond delay="0"/>
                                          </p:stCondLst>
                                        </p:cTn>
                                        <p:tgtEl>
                                          <p:spTgt spid="1135"/>
                                        </p:tgtEl>
                                      </p:cBhvr>
                                    </p:animEffect>
                                    <p:anim calcmode="lin" valueType="num">
                                      <p:cBhvr>
                                        <p:cTn id="10" dur="1822" tmFilter="0,0; 0.14,0.36; 0.43,0.73; 0.71,0.91; 1.0,1.0">
                                          <p:stCondLst>
                                            <p:cond delay="0"/>
                                          </p:stCondLst>
                                        </p:cTn>
                                        <p:tgtEl>
                                          <p:spTgt spid="113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13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13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13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135"/>
                                        </p:tgtEl>
                                        <p:attrNameLst>
                                          <p:attrName>ppt_y</p:attrName>
                                        </p:attrNameLst>
                                      </p:cBhvr>
                                      <p:tavLst>
                                        <p:tav tm="0" fmla="#ppt_y-sin(pi*$)/81">
                                          <p:val>
                                            <p:fltVal val="0"/>
                                          </p:val>
                                        </p:tav>
                                        <p:tav tm="100000">
                                          <p:val>
                                            <p:fltVal val="1"/>
                                          </p:val>
                                        </p:tav>
                                      </p:tavLst>
                                    </p:anim>
                                    <p:animScale>
                                      <p:cBhvr>
                                        <p:cTn id="15" dur="26">
                                          <p:stCondLst>
                                            <p:cond delay="650"/>
                                          </p:stCondLst>
                                        </p:cTn>
                                        <p:tgtEl>
                                          <p:spTgt spid="1135"/>
                                        </p:tgtEl>
                                      </p:cBhvr>
                                      <p:to x="100000" y="60000"/>
                                    </p:animScale>
                                    <p:animScale>
                                      <p:cBhvr>
                                        <p:cTn id="16" dur="166" decel="50000">
                                          <p:stCondLst>
                                            <p:cond delay="676"/>
                                          </p:stCondLst>
                                        </p:cTn>
                                        <p:tgtEl>
                                          <p:spTgt spid="1135"/>
                                        </p:tgtEl>
                                      </p:cBhvr>
                                      <p:to x="100000" y="100000"/>
                                    </p:animScale>
                                    <p:animScale>
                                      <p:cBhvr>
                                        <p:cTn id="17" dur="26">
                                          <p:stCondLst>
                                            <p:cond delay="1312"/>
                                          </p:stCondLst>
                                        </p:cTn>
                                        <p:tgtEl>
                                          <p:spTgt spid="1135"/>
                                        </p:tgtEl>
                                      </p:cBhvr>
                                      <p:to x="100000" y="80000"/>
                                    </p:animScale>
                                    <p:animScale>
                                      <p:cBhvr>
                                        <p:cTn id="18" dur="166" decel="50000">
                                          <p:stCondLst>
                                            <p:cond delay="1338"/>
                                          </p:stCondLst>
                                        </p:cTn>
                                        <p:tgtEl>
                                          <p:spTgt spid="1135"/>
                                        </p:tgtEl>
                                      </p:cBhvr>
                                      <p:to x="100000" y="100000"/>
                                    </p:animScale>
                                    <p:animScale>
                                      <p:cBhvr>
                                        <p:cTn id="19" dur="26">
                                          <p:stCondLst>
                                            <p:cond delay="1642"/>
                                          </p:stCondLst>
                                        </p:cTn>
                                        <p:tgtEl>
                                          <p:spTgt spid="1135"/>
                                        </p:tgtEl>
                                      </p:cBhvr>
                                      <p:to x="100000" y="90000"/>
                                    </p:animScale>
                                    <p:animScale>
                                      <p:cBhvr>
                                        <p:cTn id="20" dur="166" decel="50000">
                                          <p:stCondLst>
                                            <p:cond delay="1668"/>
                                          </p:stCondLst>
                                        </p:cTn>
                                        <p:tgtEl>
                                          <p:spTgt spid="1135"/>
                                        </p:tgtEl>
                                      </p:cBhvr>
                                      <p:to x="100000" y="100000"/>
                                    </p:animScale>
                                    <p:animScale>
                                      <p:cBhvr>
                                        <p:cTn id="21" dur="26">
                                          <p:stCondLst>
                                            <p:cond delay="1808"/>
                                          </p:stCondLst>
                                        </p:cTn>
                                        <p:tgtEl>
                                          <p:spTgt spid="1135"/>
                                        </p:tgtEl>
                                      </p:cBhvr>
                                      <p:to x="100000" y="95000"/>
                                    </p:animScale>
                                    <p:animScale>
                                      <p:cBhvr>
                                        <p:cTn id="22" dur="166" decel="50000">
                                          <p:stCondLst>
                                            <p:cond delay="1834"/>
                                          </p:stCondLst>
                                        </p:cTn>
                                        <p:tgtEl>
                                          <p:spTgt spid="1135"/>
                                        </p:tgtEl>
                                      </p:cBhvr>
                                      <p:to x="100000" y="100000"/>
                                    </p:animScale>
                                  </p:childTnLst>
                                </p:cTn>
                              </p:par>
                            </p:childTnLst>
                          </p:cTn>
                        </p:par>
                        <p:par>
                          <p:cTn id="23" fill="hold">
                            <p:stCondLst>
                              <p:cond delay="12000"/>
                            </p:stCondLst>
                            <p:childTnLst>
                              <p:par>
                                <p:cTn id="24" presetID="26" presetClass="entr" presetSubtype="0" fill="hold" grpId="0" nodeType="afterEffect">
                                  <p:stCondLst>
                                    <p:cond delay="15000"/>
                                  </p:stCondLst>
                                  <p:childTnLst>
                                    <p:set>
                                      <p:cBhvr>
                                        <p:cTn id="25" dur="1" fill="hold">
                                          <p:stCondLst>
                                            <p:cond delay="0"/>
                                          </p:stCondLst>
                                        </p:cTn>
                                        <p:tgtEl>
                                          <p:spTgt spid="1137"/>
                                        </p:tgtEl>
                                        <p:attrNameLst>
                                          <p:attrName>style.visibility</p:attrName>
                                        </p:attrNameLst>
                                      </p:cBhvr>
                                      <p:to>
                                        <p:strVal val="visible"/>
                                      </p:to>
                                    </p:set>
                                    <p:animEffect transition="in" filter="wipe(down)">
                                      <p:cBhvr>
                                        <p:cTn id="26" dur="580">
                                          <p:stCondLst>
                                            <p:cond delay="0"/>
                                          </p:stCondLst>
                                        </p:cTn>
                                        <p:tgtEl>
                                          <p:spTgt spid="1137"/>
                                        </p:tgtEl>
                                      </p:cBhvr>
                                    </p:animEffect>
                                    <p:anim calcmode="lin" valueType="num">
                                      <p:cBhvr>
                                        <p:cTn id="27" dur="1822" tmFilter="0,0; 0.14,0.36; 0.43,0.73; 0.71,0.91; 1.0,1.0">
                                          <p:stCondLst>
                                            <p:cond delay="0"/>
                                          </p:stCondLst>
                                        </p:cTn>
                                        <p:tgtEl>
                                          <p:spTgt spid="113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3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3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3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37"/>
                                        </p:tgtEl>
                                        <p:attrNameLst>
                                          <p:attrName>ppt_y</p:attrName>
                                        </p:attrNameLst>
                                      </p:cBhvr>
                                      <p:tavLst>
                                        <p:tav tm="0" fmla="#ppt_y-sin(pi*$)/81">
                                          <p:val>
                                            <p:fltVal val="0"/>
                                          </p:val>
                                        </p:tav>
                                        <p:tav tm="100000">
                                          <p:val>
                                            <p:fltVal val="1"/>
                                          </p:val>
                                        </p:tav>
                                      </p:tavLst>
                                    </p:anim>
                                    <p:animScale>
                                      <p:cBhvr>
                                        <p:cTn id="32" dur="26">
                                          <p:stCondLst>
                                            <p:cond delay="650"/>
                                          </p:stCondLst>
                                        </p:cTn>
                                        <p:tgtEl>
                                          <p:spTgt spid="1137"/>
                                        </p:tgtEl>
                                      </p:cBhvr>
                                      <p:to x="100000" y="60000"/>
                                    </p:animScale>
                                    <p:animScale>
                                      <p:cBhvr>
                                        <p:cTn id="33" dur="166" decel="50000">
                                          <p:stCondLst>
                                            <p:cond delay="676"/>
                                          </p:stCondLst>
                                        </p:cTn>
                                        <p:tgtEl>
                                          <p:spTgt spid="1137"/>
                                        </p:tgtEl>
                                      </p:cBhvr>
                                      <p:to x="100000" y="100000"/>
                                    </p:animScale>
                                    <p:animScale>
                                      <p:cBhvr>
                                        <p:cTn id="34" dur="26">
                                          <p:stCondLst>
                                            <p:cond delay="1312"/>
                                          </p:stCondLst>
                                        </p:cTn>
                                        <p:tgtEl>
                                          <p:spTgt spid="1137"/>
                                        </p:tgtEl>
                                      </p:cBhvr>
                                      <p:to x="100000" y="80000"/>
                                    </p:animScale>
                                    <p:animScale>
                                      <p:cBhvr>
                                        <p:cTn id="35" dur="166" decel="50000">
                                          <p:stCondLst>
                                            <p:cond delay="1338"/>
                                          </p:stCondLst>
                                        </p:cTn>
                                        <p:tgtEl>
                                          <p:spTgt spid="1137"/>
                                        </p:tgtEl>
                                      </p:cBhvr>
                                      <p:to x="100000" y="100000"/>
                                    </p:animScale>
                                    <p:animScale>
                                      <p:cBhvr>
                                        <p:cTn id="36" dur="26">
                                          <p:stCondLst>
                                            <p:cond delay="1642"/>
                                          </p:stCondLst>
                                        </p:cTn>
                                        <p:tgtEl>
                                          <p:spTgt spid="1137"/>
                                        </p:tgtEl>
                                      </p:cBhvr>
                                      <p:to x="100000" y="90000"/>
                                    </p:animScale>
                                    <p:animScale>
                                      <p:cBhvr>
                                        <p:cTn id="37" dur="166" decel="50000">
                                          <p:stCondLst>
                                            <p:cond delay="1668"/>
                                          </p:stCondLst>
                                        </p:cTn>
                                        <p:tgtEl>
                                          <p:spTgt spid="1137"/>
                                        </p:tgtEl>
                                      </p:cBhvr>
                                      <p:to x="100000" y="100000"/>
                                    </p:animScale>
                                    <p:animScale>
                                      <p:cBhvr>
                                        <p:cTn id="38" dur="26">
                                          <p:stCondLst>
                                            <p:cond delay="1808"/>
                                          </p:stCondLst>
                                        </p:cTn>
                                        <p:tgtEl>
                                          <p:spTgt spid="1137"/>
                                        </p:tgtEl>
                                      </p:cBhvr>
                                      <p:to x="100000" y="95000"/>
                                    </p:animScale>
                                    <p:animScale>
                                      <p:cBhvr>
                                        <p:cTn id="39" dur="166" decel="50000">
                                          <p:stCondLst>
                                            <p:cond delay="1834"/>
                                          </p:stCondLst>
                                        </p:cTn>
                                        <p:tgtEl>
                                          <p:spTgt spid="1137"/>
                                        </p:tgtEl>
                                      </p:cBhvr>
                                      <p:to x="100000" y="100000"/>
                                    </p:animScale>
                                  </p:childTnLst>
                                </p:cTn>
                              </p:par>
                            </p:childTnLst>
                          </p:cTn>
                        </p:par>
                        <p:par>
                          <p:cTn id="40" fill="hold">
                            <p:stCondLst>
                              <p:cond delay="29000"/>
                            </p:stCondLst>
                            <p:childTnLst>
                              <p:par>
                                <p:cTn id="41" presetID="26" presetClass="entr" presetSubtype="0" fill="hold" grpId="0" nodeType="afterEffect">
                                  <p:stCondLst>
                                    <p:cond delay="5000"/>
                                  </p:stCondLst>
                                  <p:childTnLst>
                                    <p:set>
                                      <p:cBhvr>
                                        <p:cTn id="42" dur="1" fill="hold">
                                          <p:stCondLst>
                                            <p:cond delay="0"/>
                                          </p:stCondLst>
                                        </p:cTn>
                                        <p:tgtEl>
                                          <p:spTgt spid="1136"/>
                                        </p:tgtEl>
                                        <p:attrNameLst>
                                          <p:attrName>style.visibility</p:attrName>
                                        </p:attrNameLst>
                                      </p:cBhvr>
                                      <p:to>
                                        <p:strVal val="visible"/>
                                      </p:to>
                                    </p:set>
                                    <p:animEffect transition="in" filter="wipe(down)">
                                      <p:cBhvr>
                                        <p:cTn id="43" dur="580">
                                          <p:stCondLst>
                                            <p:cond delay="0"/>
                                          </p:stCondLst>
                                        </p:cTn>
                                        <p:tgtEl>
                                          <p:spTgt spid="1136"/>
                                        </p:tgtEl>
                                      </p:cBhvr>
                                    </p:animEffect>
                                    <p:anim calcmode="lin" valueType="num">
                                      <p:cBhvr>
                                        <p:cTn id="44" dur="1822" tmFilter="0,0; 0.14,0.36; 0.43,0.73; 0.71,0.91; 1.0,1.0">
                                          <p:stCondLst>
                                            <p:cond delay="0"/>
                                          </p:stCondLst>
                                        </p:cTn>
                                        <p:tgtEl>
                                          <p:spTgt spid="113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3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3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3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36"/>
                                        </p:tgtEl>
                                        <p:attrNameLst>
                                          <p:attrName>ppt_y</p:attrName>
                                        </p:attrNameLst>
                                      </p:cBhvr>
                                      <p:tavLst>
                                        <p:tav tm="0" fmla="#ppt_y-sin(pi*$)/81">
                                          <p:val>
                                            <p:fltVal val="0"/>
                                          </p:val>
                                        </p:tav>
                                        <p:tav tm="100000">
                                          <p:val>
                                            <p:fltVal val="1"/>
                                          </p:val>
                                        </p:tav>
                                      </p:tavLst>
                                    </p:anim>
                                    <p:animScale>
                                      <p:cBhvr>
                                        <p:cTn id="49" dur="26">
                                          <p:stCondLst>
                                            <p:cond delay="650"/>
                                          </p:stCondLst>
                                        </p:cTn>
                                        <p:tgtEl>
                                          <p:spTgt spid="1136"/>
                                        </p:tgtEl>
                                      </p:cBhvr>
                                      <p:to x="100000" y="60000"/>
                                    </p:animScale>
                                    <p:animScale>
                                      <p:cBhvr>
                                        <p:cTn id="50" dur="166" decel="50000">
                                          <p:stCondLst>
                                            <p:cond delay="676"/>
                                          </p:stCondLst>
                                        </p:cTn>
                                        <p:tgtEl>
                                          <p:spTgt spid="1136"/>
                                        </p:tgtEl>
                                      </p:cBhvr>
                                      <p:to x="100000" y="100000"/>
                                    </p:animScale>
                                    <p:animScale>
                                      <p:cBhvr>
                                        <p:cTn id="51" dur="26">
                                          <p:stCondLst>
                                            <p:cond delay="1312"/>
                                          </p:stCondLst>
                                        </p:cTn>
                                        <p:tgtEl>
                                          <p:spTgt spid="1136"/>
                                        </p:tgtEl>
                                      </p:cBhvr>
                                      <p:to x="100000" y="80000"/>
                                    </p:animScale>
                                    <p:animScale>
                                      <p:cBhvr>
                                        <p:cTn id="52" dur="166" decel="50000">
                                          <p:stCondLst>
                                            <p:cond delay="1338"/>
                                          </p:stCondLst>
                                        </p:cTn>
                                        <p:tgtEl>
                                          <p:spTgt spid="1136"/>
                                        </p:tgtEl>
                                      </p:cBhvr>
                                      <p:to x="100000" y="100000"/>
                                    </p:animScale>
                                    <p:animScale>
                                      <p:cBhvr>
                                        <p:cTn id="53" dur="26">
                                          <p:stCondLst>
                                            <p:cond delay="1642"/>
                                          </p:stCondLst>
                                        </p:cTn>
                                        <p:tgtEl>
                                          <p:spTgt spid="1136"/>
                                        </p:tgtEl>
                                      </p:cBhvr>
                                      <p:to x="100000" y="90000"/>
                                    </p:animScale>
                                    <p:animScale>
                                      <p:cBhvr>
                                        <p:cTn id="54" dur="166" decel="50000">
                                          <p:stCondLst>
                                            <p:cond delay="1668"/>
                                          </p:stCondLst>
                                        </p:cTn>
                                        <p:tgtEl>
                                          <p:spTgt spid="1136"/>
                                        </p:tgtEl>
                                      </p:cBhvr>
                                      <p:to x="100000" y="100000"/>
                                    </p:animScale>
                                    <p:animScale>
                                      <p:cBhvr>
                                        <p:cTn id="55" dur="26">
                                          <p:stCondLst>
                                            <p:cond delay="1808"/>
                                          </p:stCondLst>
                                        </p:cTn>
                                        <p:tgtEl>
                                          <p:spTgt spid="1136"/>
                                        </p:tgtEl>
                                      </p:cBhvr>
                                      <p:to x="100000" y="95000"/>
                                    </p:animScale>
                                    <p:animScale>
                                      <p:cBhvr>
                                        <p:cTn id="56" dur="166" decel="50000">
                                          <p:stCondLst>
                                            <p:cond delay="1834"/>
                                          </p:stCondLst>
                                        </p:cTn>
                                        <p:tgtEl>
                                          <p:spTgt spid="1136"/>
                                        </p:tgtEl>
                                      </p:cBhvr>
                                      <p:to x="100000" y="100000"/>
                                    </p:animScale>
                                  </p:childTnLst>
                                </p:cTn>
                              </p:par>
                            </p:childTnLst>
                          </p:cTn>
                        </p:par>
                        <p:par>
                          <p:cTn id="57" fill="hold">
                            <p:stCondLst>
                              <p:cond delay="36000"/>
                            </p:stCondLst>
                            <p:childTnLst>
                              <p:par>
                                <p:cTn id="58" presetID="20" presetClass="exit" presetSubtype="0" fill="hold" grpId="1" nodeType="afterEffect">
                                  <p:stCondLst>
                                    <p:cond delay="4000"/>
                                  </p:stCondLst>
                                  <p:childTnLst>
                                    <p:animEffect transition="out" filter="wedge">
                                      <p:cBhvr>
                                        <p:cTn id="59" dur="2000"/>
                                        <p:tgtEl>
                                          <p:spTgt spid="1136"/>
                                        </p:tgtEl>
                                      </p:cBhvr>
                                    </p:animEffect>
                                    <p:set>
                                      <p:cBhvr>
                                        <p:cTn id="60" dur="1" fill="hold">
                                          <p:stCondLst>
                                            <p:cond delay="1999"/>
                                          </p:stCondLst>
                                        </p:cTn>
                                        <p:tgtEl>
                                          <p:spTgt spid="1136"/>
                                        </p:tgtEl>
                                        <p:attrNameLst>
                                          <p:attrName>style.visibility</p:attrName>
                                        </p:attrNameLst>
                                      </p:cBhvr>
                                      <p:to>
                                        <p:strVal val="hidden"/>
                                      </p:to>
                                    </p:set>
                                  </p:childTnLst>
                                </p:cTn>
                              </p:par>
                            </p:childTnLst>
                          </p:cTn>
                        </p:par>
                        <p:par>
                          <p:cTn id="61" fill="hold">
                            <p:stCondLst>
                              <p:cond delay="42000"/>
                            </p:stCondLst>
                            <p:childTnLst>
                              <p:par>
                                <p:cTn id="62" presetID="26" presetClass="entr" presetSubtype="0" fill="hold" nodeType="afterEffect">
                                  <p:stCondLst>
                                    <p:cond delay="0"/>
                                  </p:stCondLst>
                                  <p:childTnLst>
                                    <p:set>
                                      <p:cBhvr>
                                        <p:cTn id="63" dur="1" fill="hold">
                                          <p:stCondLst>
                                            <p:cond delay="0"/>
                                          </p:stCondLst>
                                        </p:cTn>
                                        <p:tgtEl>
                                          <p:spTgt spid="1138"/>
                                        </p:tgtEl>
                                        <p:attrNameLst>
                                          <p:attrName>style.visibility</p:attrName>
                                        </p:attrNameLst>
                                      </p:cBhvr>
                                      <p:to>
                                        <p:strVal val="visible"/>
                                      </p:to>
                                    </p:set>
                                    <p:animEffect transition="in" filter="wipe(down)">
                                      <p:cBhvr>
                                        <p:cTn id="64" dur="580">
                                          <p:stCondLst>
                                            <p:cond delay="0"/>
                                          </p:stCondLst>
                                        </p:cTn>
                                        <p:tgtEl>
                                          <p:spTgt spid="1138"/>
                                        </p:tgtEl>
                                      </p:cBhvr>
                                    </p:animEffect>
                                    <p:anim calcmode="lin" valueType="num">
                                      <p:cBhvr>
                                        <p:cTn id="65" dur="1822" tmFilter="0,0; 0.14,0.36; 0.43,0.73; 0.71,0.91; 1.0,1.0">
                                          <p:stCondLst>
                                            <p:cond delay="0"/>
                                          </p:stCondLst>
                                        </p:cTn>
                                        <p:tgtEl>
                                          <p:spTgt spid="113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13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13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13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138"/>
                                        </p:tgtEl>
                                        <p:attrNameLst>
                                          <p:attrName>ppt_y</p:attrName>
                                        </p:attrNameLst>
                                      </p:cBhvr>
                                      <p:tavLst>
                                        <p:tav tm="0" fmla="#ppt_y-sin(pi*$)/81">
                                          <p:val>
                                            <p:fltVal val="0"/>
                                          </p:val>
                                        </p:tav>
                                        <p:tav tm="100000">
                                          <p:val>
                                            <p:fltVal val="1"/>
                                          </p:val>
                                        </p:tav>
                                      </p:tavLst>
                                    </p:anim>
                                    <p:animScale>
                                      <p:cBhvr>
                                        <p:cTn id="70" dur="26">
                                          <p:stCondLst>
                                            <p:cond delay="650"/>
                                          </p:stCondLst>
                                        </p:cTn>
                                        <p:tgtEl>
                                          <p:spTgt spid="1138"/>
                                        </p:tgtEl>
                                      </p:cBhvr>
                                      <p:to x="100000" y="60000"/>
                                    </p:animScale>
                                    <p:animScale>
                                      <p:cBhvr>
                                        <p:cTn id="71" dur="166" decel="50000">
                                          <p:stCondLst>
                                            <p:cond delay="676"/>
                                          </p:stCondLst>
                                        </p:cTn>
                                        <p:tgtEl>
                                          <p:spTgt spid="1138"/>
                                        </p:tgtEl>
                                      </p:cBhvr>
                                      <p:to x="100000" y="100000"/>
                                    </p:animScale>
                                    <p:animScale>
                                      <p:cBhvr>
                                        <p:cTn id="72" dur="26">
                                          <p:stCondLst>
                                            <p:cond delay="1312"/>
                                          </p:stCondLst>
                                        </p:cTn>
                                        <p:tgtEl>
                                          <p:spTgt spid="1138"/>
                                        </p:tgtEl>
                                      </p:cBhvr>
                                      <p:to x="100000" y="80000"/>
                                    </p:animScale>
                                    <p:animScale>
                                      <p:cBhvr>
                                        <p:cTn id="73" dur="166" decel="50000">
                                          <p:stCondLst>
                                            <p:cond delay="1338"/>
                                          </p:stCondLst>
                                        </p:cTn>
                                        <p:tgtEl>
                                          <p:spTgt spid="1138"/>
                                        </p:tgtEl>
                                      </p:cBhvr>
                                      <p:to x="100000" y="100000"/>
                                    </p:animScale>
                                    <p:animScale>
                                      <p:cBhvr>
                                        <p:cTn id="74" dur="26">
                                          <p:stCondLst>
                                            <p:cond delay="1642"/>
                                          </p:stCondLst>
                                        </p:cTn>
                                        <p:tgtEl>
                                          <p:spTgt spid="1138"/>
                                        </p:tgtEl>
                                      </p:cBhvr>
                                      <p:to x="100000" y="90000"/>
                                    </p:animScale>
                                    <p:animScale>
                                      <p:cBhvr>
                                        <p:cTn id="75" dur="166" decel="50000">
                                          <p:stCondLst>
                                            <p:cond delay="1668"/>
                                          </p:stCondLst>
                                        </p:cTn>
                                        <p:tgtEl>
                                          <p:spTgt spid="1138"/>
                                        </p:tgtEl>
                                      </p:cBhvr>
                                      <p:to x="100000" y="100000"/>
                                    </p:animScale>
                                    <p:animScale>
                                      <p:cBhvr>
                                        <p:cTn id="76" dur="26">
                                          <p:stCondLst>
                                            <p:cond delay="1808"/>
                                          </p:stCondLst>
                                        </p:cTn>
                                        <p:tgtEl>
                                          <p:spTgt spid="1138"/>
                                        </p:tgtEl>
                                      </p:cBhvr>
                                      <p:to x="100000" y="95000"/>
                                    </p:animScale>
                                    <p:animScale>
                                      <p:cBhvr>
                                        <p:cTn id="77" dur="166" decel="50000">
                                          <p:stCondLst>
                                            <p:cond delay="1834"/>
                                          </p:stCondLst>
                                        </p:cTn>
                                        <p:tgtEl>
                                          <p:spTgt spid="11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1141"/>
                </p:tgtEl>
              </p:cMediaNode>
            </p:audio>
          </p:childTnLst>
        </p:cTn>
      </p:par>
    </p:tnLst>
    <p:bldLst>
      <p:bldP spid="1136" grpId="0" animBg="1" autoUpdateAnimBg="0"/>
      <p:bldP spid="1136" grpId="1" animBg="1" autoUpdateAnimBg="0"/>
      <p:bldP spid="1137" grpId="0" animBg="1" autoUpdateAnimBg="0"/>
    </p:bld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7" name="四角形 106"/>
          <p:cNvSpPr>
            <a:spLocks noGrp="1"/>
          </p:cNvSpPr>
          <p:nvPr>
            <p:ph type="title"/>
          </p:nvPr>
        </p:nvSpPr>
        <p:spPr>
          <a:xfrm>
            <a:off x="180348" y="0"/>
            <a:ext cx="8780397" cy="857250"/>
          </a:xfrm>
          <a:prstGeom prst="rect">
            <a:avLst/>
          </a:prstGeom>
        </p:spPr>
        <p:txBody>
          <a:bodyPr>
            <a:normAutofit fontScale="90000"/>
          </a:bodyPr>
          <a:lstStyle/>
          <a:p>
            <a:r>
              <a:rPr kumimoji="1" lang="ja-JP" altLang="en-US" sz="4800"/>
              <a:t>蔵造りをつくる中心となる職人（三職）</a:t>
            </a:r>
            <a:endParaRPr kumimoji="1" lang="ja-JP" altLang="en-US"/>
          </a:p>
        </p:txBody>
      </p:sp>
      <p:sp>
        <p:nvSpPr>
          <p:cNvPr id="1148" name="図形 107"/>
          <p:cNvSpPr/>
          <p:nvPr/>
        </p:nvSpPr>
        <p:spPr>
          <a:xfrm>
            <a:off x="258536" y="1197429"/>
            <a:ext cx="3162351" cy="1009656"/>
          </a:xfrm>
          <a:prstGeom prst="rightArrowCallout">
            <a:avLst>
              <a:gd name="adj1" fmla="val 56436"/>
              <a:gd name="adj2" fmla="val 50000"/>
              <a:gd name="adj3" fmla="val 39604"/>
              <a:gd name="adj4" fmla="val 706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3000"/>
              </a:lnSpc>
              <a:spcBef>
                <a:spcPts val="0"/>
              </a:spcBef>
              <a:spcAft>
                <a:spcPts val="0"/>
              </a:spcAft>
              <a:defRPr lang="ja-JP" altLang="en-US"/>
            </a:pPr>
            <a:r>
              <a:rPr lang="ja-JP" altLang="en-US" sz="2000">
                <a:solidFill>
                  <a:srgbClr val="000000"/>
                </a:solidFill>
              </a:rPr>
              <a:t>とび</a:t>
            </a:r>
            <a:endParaRPr lang="ja-JP" altLang="en-US" sz="1800">
              <a:solidFill>
                <a:srgbClr val="000000"/>
              </a:solidFill>
            </a:endParaRPr>
          </a:p>
          <a:p>
            <a:pPr algn="ctr">
              <a:lnSpc>
                <a:spcPts val="4100"/>
              </a:lnSpc>
              <a:spcBef>
                <a:spcPts val="0"/>
              </a:spcBef>
              <a:spcAft>
                <a:spcPts val="0"/>
              </a:spcAft>
              <a:defRPr lang="ja-JP" altLang="en-US"/>
            </a:pPr>
            <a:r>
              <a:rPr lang="ja-JP" altLang="en-US" sz="4800">
                <a:solidFill>
                  <a:srgbClr val="000000"/>
                </a:solidFill>
              </a:rPr>
              <a:t>鳶</a:t>
            </a:r>
            <a:endParaRPr lang="ja-JP" altLang="en-US">
              <a:solidFill>
                <a:srgbClr val="000000"/>
              </a:solidFill>
            </a:endParaRPr>
          </a:p>
        </p:txBody>
      </p:sp>
      <p:sp>
        <p:nvSpPr>
          <p:cNvPr id="1149" name="図形 108"/>
          <p:cNvSpPr/>
          <p:nvPr/>
        </p:nvSpPr>
        <p:spPr>
          <a:xfrm>
            <a:off x="258536" y="2427750"/>
            <a:ext cx="3162351" cy="1009656"/>
          </a:xfrm>
          <a:prstGeom prst="rightArrowCallout">
            <a:avLst>
              <a:gd name="adj1" fmla="val 56436"/>
              <a:gd name="adj2" fmla="val 50000"/>
              <a:gd name="adj3" fmla="val 39604"/>
              <a:gd name="adj4" fmla="val 7069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4600"/>
              </a:lnSpc>
              <a:spcBef>
                <a:spcPts val="0"/>
              </a:spcBef>
              <a:spcAft>
                <a:spcPts val="0"/>
              </a:spcAft>
              <a:defRPr lang="ja-JP" altLang="en-US"/>
            </a:pPr>
            <a:r>
              <a:rPr lang="ja-JP" altLang="en-US" sz="2000">
                <a:solidFill>
                  <a:srgbClr val="000000"/>
                </a:solidFill>
              </a:rPr>
              <a:t>だいく</a:t>
            </a:r>
            <a:endParaRPr lang="ja-JP" altLang="en-US" sz="1600">
              <a:solidFill>
                <a:srgbClr val="000000"/>
              </a:solidFill>
            </a:endParaRPr>
          </a:p>
          <a:p>
            <a:pPr algn="ctr">
              <a:lnSpc>
                <a:spcPts val="3700"/>
              </a:lnSpc>
              <a:spcBef>
                <a:spcPts val="0"/>
              </a:spcBef>
              <a:spcAft>
                <a:spcPts val="0"/>
              </a:spcAft>
              <a:defRPr lang="ja-JP" altLang="en-US"/>
            </a:pPr>
            <a:r>
              <a:rPr lang="ja-JP" altLang="en-US" sz="4800">
                <a:solidFill>
                  <a:srgbClr val="000000"/>
                </a:solidFill>
              </a:rPr>
              <a:t>大工</a:t>
            </a:r>
            <a:endParaRPr lang="ja-JP" altLang="en-US">
              <a:solidFill>
                <a:srgbClr val="000000"/>
              </a:solidFill>
            </a:endParaRPr>
          </a:p>
          <a:p>
            <a:pPr algn="ctr">
              <a:defRPr lang="ja-JP" altLang="en-US"/>
            </a:pPr>
            <a:endParaRPr lang="ja-JP" altLang="en-US">
              <a:solidFill>
                <a:srgbClr val="000000"/>
              </a:solidFill>
            </a:endParaRPr>
          </a:p>
        </p:txBody>
      </p:sp>
      <p:sp>
        <p:nvSpPr>
          <p:cNvPr id="1150" name="図形 109"/>
          <p:cNvSpPr/>
          <p:nvPr/>
        </p:nvSpPr>
        <p:spPr>
          <a:xfrm>
            <a:off x="258536" y="3733393"/>
            <a:ext cx="3162351" cy="1009656"/>
          </a:xfrm>
          <a:prstGeom prst="rightArrowCallout">
            <a:avLst>
              <a:gd name="adj1" fmla="val 56436"/>
              <a:gd name="adj2" fmla="val 50000"/>
              <a:gd name="adj3" fmla="val 39604"/>
              <a:gd name="adj4" fmla="val 70690"/>
            </a:avLst>
          </a:prstGeom>
          <a:solidFill>
            <a:srgbClr val="90D7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4600"/>
              </a:lnSpc>
              <a:spcBef>
                <a:spcPts val="0"/>
              </a:spcBef>
              <a:spcAft>
                <a:spcPts val="0"/>
              </a:spcAft>
              <a:defRPr lang="ja-JP" altLang="en-US"/>
            </a:pPr>
            <a:r>
              <a:rPr lang="ja-JP" altLang="en-US" sz="2000">
                <a:solidFill>
                  <a:srgbClr val="000000"/>
                </a:solidFill>
              </a:rPr>
              <a:t>さかん</a:t>
            </a:r>
            <a:endParaRPr lang="ja-JP" altLang="en-US" sz="1600">
              <a:solidFill>
                <a:srgbClr val="000000"/>
              </a:solidFill>
            </a:endParaRPr>
          </a:p>
          <a:p>
            <a:pPr algn="ctr">
              <a:lnSpc>
                <a:spcPts val="4100"/>
              </a:lnSpc>
              <a:spcBef>
                <a:spcPts val="0"/>
              </a:spcBef>
              <a:spcAft>
                <a:spcPts val="0"/>
              </a:spcAft>
              <a:defRPr lang="ja-JP" altLang="en-US"/>
            </a:pPr>
            <a:r>
              <a:rPr lang="ja-JP" altLang="en-US" sz="5400">
                <a:solidFill>
                  <a:srgbClr val="000000"/>
                </a:solidFill>
              </a:rPr>
              <a:t>左官</a:t>
            </a:r>
            <a:endParaRPr lang="ja-JP" altLang="en-US">
              <a:solidFill>
                <a:srgbClr val="000000"/>
              </a:solidFill>
            </a:endParaRPr>
          </a:p>
          <a:p>
            <a:pPr algn="ctr">
              <a:defRPr lang="ja-JP" altLang="en-US"/>
            </a:pPr>
            <a:endParaRPr lang="ja-JP" altLang="en-US">
              <a:solidFill>
                <a:srgbClr val="000000"/>
              </a:solidFill>
            </a:endParaRPr>
          </a:p>
        </p:txBody>
      </p:sp>
      <p:sp>
        <p:nvSpPr>
          <p:cNvPr id="1151" name="四角形 110"/>
          <p:cNvSpPr/>
          <p:nvPr/>
        </p:nvSpPr>
        <p:spPr>
          <a:xfrm>
            <a:off x="3415393" y="981587"/>
            <a:ext cx="4679113" cy="1226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solidFill>
                  <a:schemeClr val="bg1"/>
                </a:solidFill>
              </a:rPr>
              <a:t>地面を固めて</a:t>
            </a:r>
            <a:endParaRPr lang="ja-JP" altLang="en-US">
              <a:solidFill>
                <a:schemeClr val="bg1"/>
              </a:solidFill>
            </a:endParaRPr>
          </a:p>
          <a:p>
            <a:pPr algn="ctr">
              <a:defRPr lang="ja-JP" altLang="en-US"/>
            </a:pPr>
            <a:r>
              <a:rPr lang="ja-JP" altLang="en-US" sz="4000">
                <a:solidFill>
                  <a:schemeClr val="bg1"/>
                </a:solidFill>
              </a:rPr>
              <a:t>土台をつくる</a:t>
            </a:r>
            <a:endParaRPr lang="ja-JP" altLang="en-US">
              <a:solidFill>
                <a:schemeClr val="bg1"/>
              </a:solidFill>
            </a:endParaRPr>
          </a:p>
        </p:txBody>
      </p:sp>
      <p:sp>
        <p:nvSpPr>
          <p:cNvPr id="1152" name="四角形 111"/>
          <p:cNvSpPr/>
          <p:nvPr/>
        </p:nvSpPr>
        <p:spPr>
          <a:xfrm>
            <a:off x="3401786" y="2310686"/>
            <a:ext cx="4679113" cy="121656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solidFill>
                  <a:schemeClr val="bg1"/>
                </a:solidFill>
              </a:rPr>
              <a:t>木を組み立て</a:t>
            </a:r>
            <a:endParaRPr lang="ja-JP" altLang="en-US">
              <a:solidFill>
                <a:schemeClr val="bg1"/>
              </a:solidFill>
            </a:endParaRPr>
          </a:p>
          <a:p>
            <a:pPr algn="ctr">
              <a:defRPr lang="ja-JP" altLang="en-US"/>
            </a:pPr>
            <a:r>
              <a:rPr lang="ja-JP" altLang="en-US" sz="4000">
                <a:solidFill>
                  <a:schemeClr val="bg1"/>
                </a:solidFill>
              </a:rPr>
              <a:t>骨組みをつくる</a:t>
            </a:r>
            <a:endParaRPr lang="ja-JP" altLang="en-US">
              <a:solidFill>
                <a:schemeClr val="bg1"/>
              </a:solidFill>
            </a:endParaRPr>
          </a:p>
        </p:txBody>
      </p:sp>
      <p:sp>
        <p:nvSpPr>
          <p:cNvPr id="1153" name="四角形 112"/>
          <p:cNvSpPr/>
          <p:nvPr/>
        </p:nvSpPr>
        <p:spPr>
          <a:xfrm>
            <a:off x="3415393" y="3734374"/>
            <a:ext cx="4679113" cy="1206393"/>
          </a:xfrm>
          <a:prstGeom prst="rect">
            <a:avLst/>
          </a:prstGeom>
          <a:solidFill>
            <a:srgbClr val="90D7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solidFill>
                  <a:schemeClr val="bg1"/>
                </a:solidFill>
              </a:rPr>
              <a:t>土を塗って</a:t>
            </a:r>
          </a:p>
          <a:p>
            <a:pPr algn="ctr">
              <a:defRPr lang="ja-JP" altLang="en-US"/>
            </a:pPr>
            <a:r>
              <a:rPr lang="ja-JP" altLang="en-US" sz="4000">
                <a:solidFill>
                  <a:schemeClr val="bg1"/>
                </a:solidFill>
              </a:rPr>
              <a:t>壁をつくる</a:t>
            </a:r>
            <a:endParaRPr lang="ja-JP" altLang="en-US">
              <a:solidFill>
                <a:schemeClr val="bg1"/>
              </a:solidFill>
            </a:endParaRPr>
          </a:p>
        </p:txBody>
      </p:sp>
      <p:pic>
        <p:nvPicPr>
          <p:cNvPr id="1154" name="foc276.wav"/>
          <p:cNvPicPr>
            <a:picLocks noChangeAspect="1"/>
          </p:cNvPicPr>
          <p:nvPr>
            <a:audioFile r:link="rId1" contentType="audio/x-wav"/>
            <p:extLst>
              <p:ext uri="{DAA4B4D4-6D71-4841-9C94-3DE7FCFB9230}">
                <p14:media xmlns:p14="http://schemas.microsoft.com/office/powerpoint/2010/main" r:embed="rId2"/>
              </p:ext>
            </p:extLst>
          </p:nvPr>
        </p:nvPicPr>
        <p:blipFill>
          <a:blip r:embed="rId3"/>
          <a:stretch>
            <a:fillRect/>
          </a:stretch>
        </p:blipFill>
        <p:spPr>
          <a:xfrm>
            <a:off x="8229600" y="4229100"/>
            <a:ext cx="609600" cy="609600"/>
          </a:xfrm>
          <a:prstGeom prst="rect">
            <a:avLst/>
          </a:prstGeom>
        </p:spPr>
      </p:pic>
    </p:spTree>
  </p:cSld>
  <p:clrMapOvr>
    <a:masterClrMapping/>
  </p:clrMapOvr>
  <p:transition spd="slow" advClick="0" advTm="4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4"/>
                                        </p:tgtEl>
                                      </p:cBhvr>
                                    </p:cmd>
                                  </p:childTnLst>
                                </p:cTn>
                              </p:par>
                            </p:childTnLst>
                          </p:cTn>
                        </p:par>
                        <p:par>
                          <p:cTn id="7" fill="hold">
                            <p:stCondLst>
                              <p:cond delay="1"/>
                            </p:stCondLst>
                            <p:childTnLst>
                              <p:par>
                                <p:cTn id="8" presetID="2" presetClass="entr" presetSubtype="8" fill="hold" grpId="0" nodeType="afterEffect">
                                  <p:stCondLst>
                                    <p:cond delay="10500"/>
                                  </p:stCondLst>
                                  <p:childTnLst>
                                    <p:set>
                                      <p:cBhvr>
                                        <p:cTn id="9" dur="1" fill="hold">
                                          <p:stCondLst>
                                            <p:cond delay="0"/>
                                          </p:stCondLst>
                                        </p:cTn>
                                        <p:tgtEl>
                                          <p:spTgt spid="1148"/>
                                        </p:tgtEl>
                                        <p:attrNameLst>
                                          <p:attrName>style.visibility</p:attrName>
                                        </p:attrNameLst>
                                      </p:cBhvr>
                                      <p:to>
                                        <p:strVal val="visible"/>
                                      </p:to>
                                    </p:set>
                                    <p:anim calcmode="lin" valueType="num">
                                      <p:cBhvr additive="base">
                                        <p:cTn id="10" dur="500" fill="hold">
                                          <p:stCondLst>
                                            <p:cond delay="0"/>
                                          </p:stCondLst>
                                        </p:cTn>
                                        <p:tgtEl>
                                          <p:spTgt spid="1148"/>
                                        </p:tgtEl>
                                        <p:attrNameLst>
                                          <p:attrName>ppt_x</p:attrName>
                                        </p:attrNameLst>
                                      </p:cBhvr>
                                      <p:tavLst>
                                        <p:tav tm="0">
                                          <p:val>
                                            <p:strVal val="0-#ppt_w/2"/>
                                          </p:val>
                                        </p:tav>
                                        <p:tav tm="100000">
                                          <p:val>
                                            <p:strVal val="#ppt_x"/>
                                          </p:val>
                                        </p:tav>
                                      </p:tavLst>
                                    </p:anim>
                                    <p:anim calcmode="lin" valueType="num">
                                      <p:cBhvr additive="base">
                                        <p:cTn id="11" dur="500" fill="hold">
                                          <p:stCondLst>
                                            <p:cond delay="0"/>
                                          </p:stCondLst>
                                        </p:cTn>
                                        <p:tgtEl>
                                          <p:spTgt spid="1148"/>
                                        </p:tgtEl>
                                        <p:attrNameLst>
                                          <p:attrName>ppt_y</p:attrName>
                                        </p:attrNameLst>
                                      </p:cBhvr>
                                      <p:tavLst>
                                        <p:tav tm="0">
                                          <p:val>
                                            <p:strVal val="#ppt_y"/>
                                          </p:val>
                                        </p:tav>
                                        <p:tav tm="100000">
                                          <p:val>
                                            <p:strVal val="#ppt_y"/>
                                          </p:val>
                                        </p:tav>
                                      </p:tavLst>
                                    </p:anim>
                                  </p:childTnLst>
                                </p:cTn>
                              </p:par>
                            </p:childTnLst>
                          </p:cTn>
                        </p:par>
                        <p:par>
                          <p:cTn id="12" fill="hold">
                            <p:stCondLst>
                              <p:cond delay="11001"/>
                            </p:stCondLst>
                            <p:childTnLst>
                              <p:par>
                                <p:cTn id="13" presetID="2" presetClass="entr" presetSubtype="8" fill="hold" grpId="0" nodeType="afterEffect">
                                  <p:stCondLst>
                                    <p:cond delay="0"/>
                                  </p:stCondLst>
                                  <p:childTnLst>
                                    <p:set>
                                      <p:cBhvr>
                                        <p:cTn id="14" dur="1" fill="hold">
                                          <p:stCondLst>
                                            <p:cond delay="0"/>
                                          </p:stCondLst>
                                        </p:cTn>
                                        <p:tgtEl>
                                          <p:spTgt spid="1151"/>
                                        </p:tgtEl>
                                        <p:attrNameLst>
                                          <p:attrName>style.visibility</p:attrName>
                                        </p:attrNameLst>
                                      </p:cBhvr>
                                      <p:to>
                                        <p:strVal val="visible"/>
                                      </p:to>
                                    </p:set>
                                    <p:anim calcmode="lin" valueType="num">
                                      <p:cBhvr additive="base">
                                        <p:cTn id="15" dur="1000" fill="hold">
                                          <p:stCondLst>
                                            <p:cond delay="0"/>
                                          </p:stCondLst>
                                        </p:cTn>
                                        <p:tgtEl>
                                          <p:spTgt spid="1151"/>
                                        </p:tgtEl>
                                        <p:attrNameLst>
                                          <p:attrName>ppt_x</p:attrName>
                                        </p:attrNameLst>
                                      </p:cBhvr>
                                      <p:tavLst>
                                        <p:tav tm="0">
                                          <p:val>
                                            <p:strVal val="0-#ppt_w/2"/>
                                          </p:val>
                                        </p:tav>
                                        <p:tav tm="100000">
                                          <p:val>
                                            <p:strVal val="#ppt_x"/>
                                          </p:val>
                                        </p:tav>
                                      </p:tavLst>
                                    </p:anim>
                                    <p:anim calcmode="lin" valueType="num">
                                      <p:cBhvr additive="base">
                                        <p:cTn id="16" dur="1000" fill="hold">
                                          <p:stCondLst>
                                            <p:cond delay="0"/>
                                          </p:stCondLst>
                                        </p:cTn>
                                        <p:tgtEl>
                                          <p:spTgt spid="1151"/>
                                        </p:tgtEl>
                                        <p:attrNameLst>
                                          <p:attrName>ppt_y</p:attrName>
                                        </p:attrNameLst>
                                      </p:cBhvr>
                                      <p:tavLst>
                                        <p:tav tm="0">
                                          <p:val>
                                            <p:strVal val="#ppt_y"/>
                                          </p:val>
                                        </p:tav>
                                        <p:tav tm="100000">
                                          <p:val>
                                            <p:strVal val="#ppt_y"/>
                                          </p:val>
                                        </p:tav>
                                      </p:tavLst>
                                    </p:anim>
                                  </p:childTnLst>
                                </p:cTn>
                              </p:par>
                            </p:childTnLst>
                          </p:cTn>
                        </p:par>
                        <p:par>
                          <p:cTn id="17" fill="hold">
                            <p:stCondLst>
                              <p:cond delay="12001"/>
                            </p:stCondLst>
                            <p:childTnLst>
                              <p:par>
                                <p:cTn id="18" presetID="2" presetClass="entr" presetSubtype="8" fill="hold" grpId="0" nodeType="afterEffect">
                                  <p:stCondLst>
                                    <p:cond delay="5000"/>
                                  </p:stCondLst>
                                  <p:childTnLst>
                                    <p:set>
                                      <p:cBhvr>
                                        <p:cTn id="19" dur="1" fill="hold">
                                          <p:stCondLst>
                                            <p:cond delay="0"/>
                                          </p:stCondLst>
                                        </p:cTn>
                                        <p:tgtEl>
                                          <p:spTgt spid="1149"/>
                                        </p:tgtEl>
                                        <p:attrNameLst>
                                          <p:attrName>style.visibility</p:attrName>
                                        </p:attrNameLst>
                                      </p:cBhvr>
                                      <p:to>
                                        <p:strVal val="visible"/>
                                      </p:to>
                                    </p:set>
                                    <p:anim calcmode="lin" valueType="num">
                                      <p:cBhvr additive="base">
                                        <p:cTn id="20" dur="500" fill="hold">
                                          <p:stCondLst>
                                            <p:cond delay="0"/>
                                          </p:stCondLst>
                                        </p:cTn>
                                        <p:tgtEl>
                                          <p:spTgt spid="1149"/>
                                        </p:tgtEl>
                                        <p:attrNameLst>
                                          <p:attrName>ppt_x</p:attrName>
                                        </p:attrNameLst>
                                      </p:cBhvr>
                                      <p:tavLst>
                                        <p:tav tm="0">
                                          <p:val>
                                            <p:strVal val="0-#ppt_w/2"/>
                                          </p:val>
                                        </p:tav>
                                        <p:tav tm="100000">
                                          <p:val>
                                            <p:strVal val="#ppt_x"/>
                                          </p:val>
                                        </p:tav>
                                      </p:tavLst>
                                    </p:anim>
                                    <p:anim calcmode="lin" valueType="num">
                                      <p:cBhvr additive="base">
                                        <p:cTn id="21" dur="500" fill="hold">
                                          <p:stCondLst>
                                            <p:cond delay="0"/>
                                          </p:stCondLst>
                                        </p:cTn>
                                        <p:tgtEl>
                                          <p:spTgt spid="1149"/>
                                        </p:tgtEl>
                                        <p:attrNameLst>
                                          <p:attrName>ppt_y</p:attrName>
                                        </p:attrNameLst>
                                      </p:cBhvr>
                                      <p:tavLst>
                                        <p:tav tm="0">
                                          <p:val>
                                            <p:strVal val="#ppt_y"/>
                                          </p:val>
                                        </p:tav>
                                        <p:tav tm="100000">
                                          <p:val>
                                            <p:strVal val="#ppt_y"/>
                                          </p:val>
                                        </p:tav>
                                      </p:tavLst>
                                    </p:anim>
                                  </p:childTnLst>
                                </p:cTn>
                              </p:par>
                            </p:childTnLst>
                          </p:cTn>
                        </p:par>
                        <p:par>
                          <p:cTn id="22" fill="hold">
                            <p:stCondLst>
                              <p:cond delay="17501"/>
                            </p:stCondLst>
                            <p:childTnLst>
                              <p:par>
                                <p:cTn id="23" presetID="2" presetClass="entr" presetSubtype="8" fill="hold" grpId="0" nodeType="afterEffect">
                                  <p:stCondLst>
                                    <p:cond delay="0"/>
                                  </p:stCondLst>
                                  <p:childTnLst>
                                    <p:set>
                                      <p:cBhvr>
                                        <p:cTn id="24" dur="1" fill="hold">
                                          <p:stCondLst>
                                            <p:cond delay="0"/>
                                          </p:stCondLst>
                                        </p:cTn>
                                        <p:tgtEl>
                                          <p:spTgt spid="1152"/>
                                        </p:tgtEl>
                                        <p:attrNameLst>
                                          <p:attrName>style.visibility</p:attrName>
                                        </p:attrNameLst>
                                      </p:cBhvr>
                                      <p:to>
                                        <p:strVal val="visible"/>
                                      </p:to>
                                    </p:set>
                                    <p:anim calcmode="lin" valueType="num">
                                      <p:cBhvr additive="base">
                                        <p:cTn id="25" dur="1000" fill="hold">
                                          <p:stCondLst>
                                            <p:cond delay="0"/>
                                          </p:stCondLst>
                                        </p:cTn>
                                        <p:tgtEl>
                                          <p:spTgt spid="1152"/>
                                        </p:tgtEl>
                                        <p:attrNameLst>
                                          <p:attrName>ppt_x</p:attrName>
                                        </p:attrNameLst>
                                      </p:cBhvr>
                                      <p:tavLst>
                                        <p:tav tm="0">
                                          <p:val>
                                            <p:strVal val="0-#ppt_w/2"/>
                                          </p:val>
                                        </p:tav>
                                        <p:tav tm="100000">
                                          <p:val>
                                            <p:strVal val="#ppt_x"/>
                                          </p:val>
                                        </p:tav>
                                      </p:tavLst>
                                    </p:anim>
                                    <p:anim calcmode="lin" valueType="num">
                                      <p:cBhvr additive="base">
                                        <p:cTn id="26" dur="1000" fill="hold">
                                          <p:stCondLst>
                                            <p:cond delay="0"/>
                                          </p:stCondLst>
                                        </p:cTn>
                                        <p:tgtEl>
                                          <p:spTgt spid="1152"/>
                                        </p:tgtEl>
                                        <p:attrNameLst>
                                          <p:attrName>ppt_y</p:attrName>
                                        </p:attrNameLst>
                                      </p:cBhvr>
                                      <p:tavLst>
                                        <p:tav tm="0">
                                          <p:val>
                                            <p:strVal val="#ppt_y"/>
                                          </p:val>
                                        </p:tav>
                                        <p:tav tm="100000">
                                          <p:val>
                                            <p:strVal val="#ppt_y"/>
                                          </p:val>
                                        </p:tav>
                                      </p:tavLst>
                                    </p:anim>
                                  </p:childTnLst>
                                </p:cTn>
                              </p:par>
                            </p:childTnLst>
                          </p:cTn>
                        </p:par>
                        <p:par>
                          <p:cTn id="27" fill="hold">
                            <p:stCondLst>
                              <p:cond delay="18501"/>
                            </p:stCondLst>
                            <p:childTnLst>
                              <p:par>
                                <p:cTn id="28" presetID="2" presetClass="entr" presetSubtype="8" fill="hold" grpId="0" nodeType="afterEffect">
                                  <p:stCondLst>
                                    <p:cond delay="5000"/>
                                  </p:stCondLst>
                                  <p:childTnLst>
                                    <p:set>
                                      <p:cBhvr>
                                        <p:cTn id="29" dur="1" fill="hold">
                                          <p:stCondLst>
                                            <p:cond delay="0"/>
                                          </p:stCondLst>
                                        </p:cTn>
                                        <p:tgtEl>
                                          <p:spTgt spid="1150"/>
                                        </p:tgtEl>
                                        <p:attrNameLst>
                                          <p:attrName>style.visibility</p:attrName>
                                        </p:attrNameLst>
                                      </p:cBhvr>
                                      <p:to>
                                        <p:strVal val="visible"/>
                                      </p:to>
                                    </p:set>
                                    <p:anim calcmode="lin" valueType="num">
                                      <p:cBhvr additive="base">
                                        <p:cTn id="30" dur="500" fill="hold">
                                          <p:stCondLst>
                                            <p:cond delay="0"/>
                                          </p:stCondLst>
                                        </p:cTn>
                                        <p:tgtEl>
                                          <p:spTgt spid="1150"/>
                                        </p:tgtEl>
                                        <p:attrNameLst>
                                          <p:attrName>ppt_x</p:attrName>
                                        </p:attrNameLst>
                                      </p:cBhvr>
                                      <p:tavLst>
                                        <p:tav tm="0">
                                          <p:val>
                                            <p:strVal val="0-#ppt_w/2"/>
                                          </p:val>
                                        </p:tav>
                                        <p:tav tm="100000">
                                          <p:val>
                                            <p:strVal val="#ppt_x"/>
                                          </p:val>
                                        </p:tav>
                                      </p:tavLst>
                                    </p:anim>
                                    <p:anim calcmode="lin" valueType="num">
                                      <p:cBhvr additive="base">
                                        <p:cTn id="31" dur="500" fill="hold">
                                          <p:stCondLst>
                                            <p:cond delay="0"/>
                                          </p:stCondLst>
                                        </p:cTn>
                                        <p:tgtEl>
                                          <p:spTgt spid="1150"/>
                                        </p:tgtEl>
                                        <p:attrNameLst>
                                          <p:attrName>ppt_y</p:attrName>
                                        </p:attrNameLst>
                                      </p:cBhvr>
                                      <p:tavLst>
                                        <p:tav tm="0">
                                          <p:val>
                                            <p:strVal val="#ppt_y"/>
                                          </p:val>
                                        </p:tav>
                                        <p:tav tm="100000">
                                          <p:val>
                                            <p:strVal val="#ppt_y"/>
                                          </p:val>
                                        </p:tav>
                                      </p:tavLst>
                                    </p:anim>
                                  </p:childTnLst>
                                </p:cTn>
                              </p:par>
                            </p:childTnLst>
                          </p:cTn>
                        </p:par>
                        <p:par>
                          <p:cTn id="32" fill="hold">
                            <p:stCondLst>
                              <p:cond delay="24001"/>
                            </p:stCondLst>
                            <p:childTnLst>
                              <p:par>
                                <p:cTn id="33" presetID="2" presetClass="entr" presetSubtype="8" fill="hold" grpId="0" nodeType="afterEffect">
                                  <p:stCondLst>
                                    <p:cond delay="0"/>
                                  </p:stCondLst>
                                  <p:childTnLst>
                                    <p:set>
                                      <p:cBhvr>
                                        <p:cTn id="34" dur="1" fill="hold">
                                          <p:stCondLst>
                                            <p:cond delay="0"/>
                                          </p:stCondLst>
                                        </p:cTn>
                                        <p:tgtEl>
                                          <p:spTgt spid="1153"/>
                                        </p:tgtEl>
                                        <p:attrNameLst>
                                          <p:attrName>style.visibility</p:attrName>
                                        </p:attrNameLst>
                                      </p:cBhvr>
                                      <p:to>
                                        <p:strVal val="visible"/>
                                      </p:to>
                                    </p:set>
                                    <p:anim calcmode="lin" valueType="num">
                                      <p:cBhvr additive="base">
                                        <p:cTn id="35" dur="1000" fill="hold">
                                          <p:stCondLst>
                                            <p:cond delay="0"/>
                                          </p:stCondLst>
                                        </p:cTn>
                                        <p:tgtEl>
                                          <p:spTgt spid="1153"/>
                                        </p:tgtEl>
                                        <p:attrNameLst>
                                          <p:attrName>ppt_x</p:attrName>
                                        </p:attrNameLst>
                                      </p:cBhvr>
                                      <p:tavLst>
                                        <p:tav tm="0">
                                          <p:val>
                                            <p:strVal val="0-#ppt_w/2"/>
                                          </p:val>
                                        </p:tav>
                                        <p:tav tm="100000">
                                          <p:val>
                                            <p:strVal val="#ppt_x"/>
                                          </p:val>
                                        </p:tav>
                                      </p:tavLst>
                                    </p:anim>
                                    <p:anim calcmode="lin" valueType="num">
                                      <p:cBhvr additive="base">
                                        <p:cTn id="36" dur="1000" fill="hold">
                                          <p:stCondLst>
                                            <p:cond delay="0"/>
                                          </p:stCondLst>
                                        </p:cTn>
                                        <p:tgtEl>
                                          <p:spTgt spid="1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54"/>
                </p:tgtEl>
              </p:cMediaNode>
            </p:audio>
          </p:childTnLst>
        </p:cTn>
      </p:par>
    </p:tnLst>
    <p:bldLst>
      <p:bldP spid="1148" grpId="0" animBg="1" autoUpdateAnimBg="0"/>
      <p:bldP spid="1149" grpId="0" animBg="1" autoUpdateAnimBg="0"/>
      <p:bldP spid="1150" grpId="0" animBg="1" autoUpdateAnimBg="0"/>
      <p:bldP spid="1151" grpId="0" animBg="1" autoUpdateAnimBg="0"/>
      <p:bldP spid="1152" grpId="0" animBg="1" autoUpdateAnimBg="0"/>
      <p:bldP spid="1153" grpId="0" animBg="1" autoUpdateAnimBg="0"/>
    </p:bld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0" name="四角形 75"/>
          <p:cNvSpPr>
            <a:spLocks noGrp="1"/>
          </p:cNvSpPr>
          <p:nvPr>
            <p:ph type="title"/>
          </p:nvPr>
        </p:nvSpPr>
        <p:spPr>
          <a:xfrm>
            <a:off x="0" y="-1694"/>
            <a:ext cx="4453186" cy="671490"/>
          </a:xfrm>
          <a:prstGeom prst="rect">
            <a:avLst/>
          </a:prstGeom>
        </p:spPr>
        <p:txBody>
          <a:bodyPr>
            <a:normAutofit fontScale="90000"/>
          </a:bodyPr>
          <a:lstStyle/>
          <a:p>
            <a:r>
              <a:rPr kumimoji="1" lang="ja-JP" altLang="en-US"/>
              <a:t>鳶：土台づくり</a:t>
            </a:r>
          </a:p>
        </p:txBody>
      </p:sp>
      <p:pic>
        <p:nvPicPr>
          <p:cNvPr id="1161" name="図 89"/>
          <p:cNvPicPr>
            <a:picLocks noChangeAspect="1"/>
          </p:cNvPicPr>
          <p:nvPr/>
        </p:nvPicPr>
        <p:blipFill>
          <a:blip r:embed="rId1"/>
          <a:stretch>
            <a:fillRect/>
          </a:stretch>
        </p:blipFill>
        <p:spPr>
          <a:xfrm rot="5400000">
            <a:off x="5100985" y="1098534"/>
            <a:ext cx="5141549" cy="2944483"/>
          </a:xfrm>
          <a:prstGeom prst="rect">
            <a:avLst/>
          </a:prstGeom>
        </p:spPr>
      </p:pic>
      <p:sp>
        <p:nvSpPr>
          <p:cNvPr id="1162" name="図形 79"/>
          <p:cNvSpPr/>
          <p:nvPr/>
        </p:nvSpPr>
        <p:spPr>
          <a:xfrm>
            <a:off x="5851781" y="3651750"/>
            <a:ext cx="1188000" cy="864000"/>
          </a:xfrm>
          <a:prstGeom prst="wedgeRectCallout">
            <a:avLst>
              <a:gd name="adj1" fmla="val 23079"/>
              <a:gd name="adj2" fmla="val -2692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ts val="0"/>
              </a:spcBef>
              <a:spcAft>
                <a:spcPts val="0"/>
              </a:spcAft>
              <a:defRPr lang="ja-JP" altLang="en-US"/>
            </a:pPr>
            <a:r>
              <a:rPr lang="ja-JP" altLang="en-US" sz="1200" b="1"/>
              <a:t>かしら　</a:t>
            </a:r>
            <a:endParaRPr lang="ja-JP" altLang="en-US" sz="2800" b="1"/>
          </a:p>
          <a:p>
            <a:pPr algn="ctr">
              <a:lnSpc>
                <a:spcPct val="100000"/>
              </a:lnSpc>
              <a:spcBef>
                <a:spcPts val="0"/>
              </a:spcBef>
              <a:spcAft>
                <a:spcPts val="0"/>
              </a:spcAft>
              <a:defRPr lang="ja-JP" altLang="en-US"/>
            </a:pPr>
            <a:r>
              <a:rPr lang="ja-JP" altLang="en-US" sz="3600" b="1"/>
              <a:t>頭</a:t>
            </a:r>
            <a:endParaRPr lang="ja-JP" altLang="en-US" sz="1200" b="1"/>
          </a:p>
        </p:txBody>
      </p:sp>
      <p:sp>
        <p:nvSpPr>
          <p:cNvPr id="1163" name="図形 90"/>
          <p:cNvSpPr/>
          <p:nvPr/>
        </p:nvSpPr>
        <p:spPr>
          <a:xfrm>
            <a:off x="5710834" y="866148"/>
            <a:ext cx="1188000" cy="864000"/>
          </a:xfrm>
          <a:prstGeom prst="wedgeRectCallout">
            <a:avLst>
              <a:gd name="adj1" fmla="val 21537"/>
              <a:gd name="adj2" fmla="val -235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ts val="0"/>
              </a:spcBef>
              <a:spcAft>
                <a:spcPts val="0"/>
              </a:spcAft>
              <a:defRPr lang="ja-JP" altLang="en-US"/>
            </a:pPr>
            <a:r>
              <a:rPr lang="ja-JP" altLang="en-US" sz="1200" b="1"/>
              <a:t>で　　し　</a:t>
            </a:r>
            <a:endParaRPr lang="ja-JP" altLang="en-US" sz="2800" b="1"/>
          </a:p>
          <a:p>
            <a:pPr algn="ctr">
              <a:lnSpc>
                <a:spcPct val="100000"/>
              </a:lnSpc>
              <a:spcBef>
                <a:spcPts val="0"/>
              </a:spcBef>
              <a:spcAft>
                <a:spcPts val="0"/>
              </a:spcAft>
              <a:defRPr lang="ja-JP" altLang="en-US"/>
            </a:pPr>
            <a:r>
              <a:rPr lang="ja-JP" altLang="en-US" sz="3600" b="1"/>
              <a:t>弟子</a:t>
            </a:r>
            <a:endParaRPr lang="ja-JP" altLang="en-US" sz="1200" b="1"/>
          </a:p>
        </p:txBody>
      </p:sp>
      <p:sp>
        <p:nvSpPr>
          <p:cNvPr id="1164" name="図形 91"/>
          <p:cNvSpPr/>
          <p:nvPr/>
        </p:nvSpPr>
        <p:spPr>
          <a:xfrm>
            <a:off x="6817191" y="195067"/>
            <a:ext cx="445179" cy="2234928"/>
          </a:xfrm>
          <a:prstGeom prst="leftBrace">
            <a:avLst>
              <a:gd name="adj1" fmla="val 8333"/>
              <a:gd name="adj2" fmla="val 50265"/>
            </a:avLst>
          </a:prstGeom>
          <a:ln w="57150" cap="flat" cmpd="sng" algn="ctr">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lang="ja-JP" altLang="en-US"/>
            </a:pPr>
            <a:endParaRPr lang="ja-JP" altLang="en-US">
              <a:solidFill>
                <a:srgbClr val="FFFF00"/>
              </a:solidFill>
            </a:endParaRPr>
          </a:p>
        </p:txBody>
      </p:sp>
      <p:sp>
        <p:nvSpPr>
          <p:cNvPr id="1165" name="図形 54"/>
          <p:cNvSpPr/>
          <p:nvPr/>
        </p:nvSpPr>
        <p:spPr>
          <a:xfrm>
            <a:off x="8100001" y="3219750"/>
            <a:ext cx="1043999" cy="864000"/>
          </a:xfrm>
          <a:prstGeom prst="wedgeRectCallout">
            <a:avLst>
              <a:gd name="adj1" fmla="val -69758"/>
              <a:gd name="adj2" fmla="val 890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ts val="0"/>
              </a:spcBef>
              <a:spcAft>
                <a:spcPts val="0"/>
              </a:spcAft>
              <a:defRPr lang="ja-JP" altLang="en-US"/>
            </a:pPr>
            <a:r>
              <a:rPr lang="ja-JP" altLang="en-US" sz="1200" b="1"/>
              <a:t>しんぼう　</a:t>
            </a:r>
            <a:endParaRPr lang="ja-JP" altLang="en-US" sz="2800" b="1"/>
          </a:p>
          <a:p>
            <a:pPr algn="ctr">
              <a:lnSpc>
                <a:spcPct val="100000"/>
              </a:lnSpc>
              <a:spcBef>
                <a:spcPts val="0"/>
              </a:spcBef>
              <a:spcAft>
                <a:spcPts val="0"/>
              </a:spcAft>
              <a:defRPr lang="ja-JP" altLang="en-US"/>
            </a:pPr>
            <a:r>
              <a:rPr lang="ja-JP" altLang="en-US" sz="3200" b="1"/>
              <a:t>真棒</a:t>
            </a:r>
            <a:endParaRPr lang="ja-JP" altLang="en-US" sz="1200" b="1"/>
          </a:p>
        </p:txBody>
      </p:sp>
      <p:pic>
        <p:nvPicPr>
          <p:cNvPr id="1166" name="図 55"/>
          <p:cNvPicPr>
            <a:picLocks noChangeAspect="1"/>
          </p:cNvPicPr>
          <p:nvPr/>
        </p:nvPicPr>
        <p:blipFill>
          <a:blip r:embed="rId2"/>
          <a:stretch>
            <a:fillRect/>
          </a:stretch>
        </p:blipFill>
        <p:spPr>
          <a:xfrm>
            <a:off x="2212947" y="669797"/>
            <a:ext cx="3990215" cy="4473704"/>
          </a:xfrm>
          <a:prstGeom prst="rect">
            <a:avLst/>
          </a:prstGeom>
          <a:ln/>
          <a:effectLst/>
        </p:spPr>
      </p:pic>
      <p:sp>
        <p:nvSpPr>
          <p:cNvPr id="1167" name="図形 56"/>
          <p:cNvSpPr/>
          <p:nvPr/>
        </p:nvSpPr>
        <p:spPr>
          <a:xfrm>
            <a:off x="3484241" y="1851750"/>
            <a:ext cx="2226593" cy="717331"/>
          </a:xfrm>
          <a:prstGeom prst="wedgeRectCallout">
            <a:avLst>
              <a:gd name="adj1" fmla="val -66875"/>
              <a:gd name="adj2" fmla="val 162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ts val="0"/>
              </a:spcBef>
              <a:spcAft>
                <a:spcPts val="0"/>
              </a:spcAft>
              <a:defRPr lang="ja-JP" altLang="en-US"/>
            </a:pPr>
            <a:r>
              <a:rPr lang="ja-JP" altLang="en-US" sz="3200" b="1"/>
              <a:t>ローソク石</a:t>
            </a:r>
            <a:endParaRPr lang="ja-JP" altLang="en-US" sz="1200" b="1"/>
          </a:p>
        </p:txBody>
      </p:sp>
      <p:sp>
        <p:nvSpPr>
          <p:cNvPr id="1168" name="図形 57"/>
          <p:cNvSpPr/>
          <p:nvPr/>
        </p:nvSpPr>
        <p:spPr>
          <a:xfrm>
            <a:off x="3622811" y="2906649"/>
            <a:ext cx="1660750" cy="886432"/>
          </a:xfrm>
          <a:prstGeom prst="wedgeRectCallout">
            <a:avLst>
              <a:gd name="adj1" fmla="val -80822"/>
              <a:gd name="adj2" fmla="val 139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ts val="0"/>
              </a:spcBef>
              <a:spcAft>
                <a:spcPts val="0"/>
              </a:spcAft>
              <a:defRPr lang="ja-JP" altLang="en-US"/>
            </a:pPr>
            <a:r>
              <a:rPr lang="ja-JP" altLang="en-US" sz="1800" b="1"/>
              <a:t>うけたまいし</a:t>
            </a:r>
            <a:endParaRPr lang="ja-JP" altLang="en-US" sz="3200" b="1"/>
          </a:p>
          <a:p>
            <a:pPr algn="ctr">
              <a:lnSpc>
                <a:spcPct val="100000"/>
              </a:lnSpc>
              <a:spcBef>
                <a:spcPts val="0"/>
              </a:spcBef>
              <a:spcAft>
                <a:spcPts val="0"/>
              </a:spcAft>
              <a:defRPr lang="ja-JP" altLang="en-US"/>
            </a:pPr>
            <a:r>
              <a:rPr lang="ja-JP" altLang="en-US" sz="3200" b="1"/>
              <a:t>受玉石</a:t>
            </a:r>
            <a:endParaRPr lang="ja-JP" altLang="en-US" sz="1200" b="1"/>
          </a:p>
        </p:txBody>
      </p:sp>
      <p:pic>
        <p:nvPicPr>
          <p:cNvPr id="1169" name="図 58"/>
          <p:cNvPicPr>
            <a:picLocks noChangeAspect="1"/>
          </p:cNvPicPr>
          <p:nvPr/>
        </p:nvPicPr>
        <p:blipFill>
          <a:blip r:embed="rId3"/>
          <a:stretch>
            <a:fillRect/>
          </a:stretch>
        </p:blipFill>
        <p:spPr>
          <a:xfrm rot="16200000">
            <a:off x="-954007" y="1617866"/>
            <a:ext cx="4475996" cy="2567982"/>
          </a:xfrm>
          <a:prstGeom prst="rect">
            <a:avLst/>
          </a:prstGeom>
        </p:spPr>
      </p:pic>
      <p:sp>
        <p:nvSpPr>
          <p:cNvPr id="1170" name="図形 59"/>
          <p:cNvSpPr/>
          <p:nvPr/>
        </p:nvSpPr>
        <p:spPr>
          <a:xfrm>
            <a:off x="1404000" y="2393511"/>
            <a:ext cx="592947" cy="165247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71" name="図形 61"/>
          <p:cNvSpPr/>
          <p:nvPr/>
        </p:nvSpPr>
        <p:spPr>
          <a:xfrm>
            <a:off x="680357" y="1563668"/>
            <a:ext cx="5167781" cy="25176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400">
                <a:solidFill>
                  <a:srgbClr val="002060"/>
                </a:solidFill>
                <a:latin typeface="AR Pゴシック体S"/>
                <a:ea typeface="AR Pゴシック体S"/>
              </a:rPr>
              <a:t>じぎょう</a:t>
            </a:r>
            <a:endParaRPr lang="ja-JP" altLang="en-US" sz="1600">
              <a:solidFill>
                <a:srgbClr val="002060"/>
              </a:solidFill>
              <a:latin typeface="AR Pゴシック体S"/>
              <a:ea typeface="AR Pゴシック体S"/>
            </a:endParaRPr>
          </a:p>
          <a:p>
            <a:pPr algn="ctr">
              <a:lnSpc>
                <a:spcPts val="12000"/>
              </a:lnSpc>
              <a:spcBef>
                <a:spcPts val="0"/>
              </a:spcBef>
              <a:spcAft>
                <a:spcPts val="0"/>
              </a:spcAft>
              <a:defRPr lang="ja-JP" altLang="en-US"/>
            </a:pPr>
            <a:r>
              <a:rPr lang="ja-JP" altLang="en-US" sz="11500">
                <a:solidFill>
                  <a:srgbClr val="002060"/>
                </a:solidFill>
                <a:latin typeface="AR Pゴシック体S"/>
                <a:ea typeface="AR Pゴシック体S"/>
              </a:rPr>
              <a:t>地形</a:t>
            </a:r>
            <a:endParaRPr lang="ja-JP" altLang="en-US">
              <a:solidFill>
                <a:srgbClr val="002060"/>
              </a:solidFill>
              <a:latin typeface="AR Pゴシック体S"/>
              <a:ea typeface="AR Pゴシック体S"/>
            </a:endParaRPr>
          </a:p>
        </p:txBody>
      </p:sp>
      <p:pic>
        <p:nvPicPr>
          <p:cNvPr id="1172" name="focB0D6.wav"/>
          <p:cNvPicPr>
            <a:picLocks noChangeAspect="1"/>
          </p:cNvPicPr>
          <p:nvPr>
            <a:audioFile r:link="rId4" contentType="audio/x-wav"/>
            <p:extLst>
              <p:ext uri="{DAA4B4D4-6D71-4841-9C94-3DE7FCFB9230}">
                <p14:media xmlns:p14="http://schemas.microsoft.com/office/powerpoint/2010/main" r:embed="rId5"/>
              </p:ext>
            </p:extLst>
          </p:nvPr>
        </p:nvPicPr>
        <p:blipFill>
          <a:blip r:embed="rId6"/>
          <a:stretch>
            <a:fillRect/>
          </a:stretch>
        </p:blipFill>
        <p:spPr>
          <a:xfrm>
            <a:off x="8229600" y="4229100"/>
            <a:ext cx="609600" cy="609600"/>
          </a:xfrm>
          <a:prstGeom prst="rect">
            <a:avLst/>
          </a:prstGeom>
        </p:spPr>
      </p:pic>
    </p:spTree>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2"/>
                                        </p:tgtEl>
                                      </p:cBhvr>
                                    </p:cmd>
                                  </p:childTnLst>
                                </p:cTn>
                              </p:par>
                            </p:childTnLst>
                          </p:cTn>
                        </p:par>
                        <p:par>
                          <p:cTn id="7" fill="hold">
                            <p:stCondLst>
                              <p:cond delay="1"/>
                            </p:stCondLst>
                            <p:childTnLst>
                              <p:par>
                                <p:cTn id="8" presetID="26" presetClass="entr" presetSubtype="0" fill="hold" grpId="0" nodeType="afterEffect">
                                  <p:stCondLst>
                                    <p:cond delay="12000"/>
                                  </p:stCondLst>
                                  <p:childTnLst>
                                    <p:set>
                                      <p:cBhvr>
                                        <p:cTn id="9" dur="1" fill="hold">
                                          <p:stCondLst>
                                            <p:cond delay="0"/>
                                          </p:stCondLst>
                                        </p:cTn>
                                        <p:tgtEl>
                                          <p:spTgt spid="1162"/>
                                        </p:tgtEl>
                                        <p:attrNameLst>
                                          <p:attrName>style.visibility</p:attrName>
                                        </p:attrNameLst>
                                      </p:cBhvr>
                                      <p:to>
                                        <p:strVal val="visible"/>
                                      </p:to>
                                    </p:set>
                                    <p:animEffect transition="in" filter="wipe(down)">
                                      <p:cBhvr>
                                        <p:cTn id="10" dur="580">
                                          <p:stCondLst>
                                            <p:cond delay="0"/>
                                          </p:stCondLst>
                                        </p:cTn>
                                        <p:tgtEl>
                                          <p:spTgt spid="1162"/>
                                        </p:tgtEl>
                                      </p:cBhvr>
                                    </p:animEffect>
                                    <p:anim calcmode="lin" valueType="num">
                                      <p:cBhvr>
                                        <p:cTn id="11" dur="1822" tmFilter="0,0; 0.14,0.36; 0.43,0.73; 0.71,0.91; 1.0,1.0">
                                          <p:stCondLst>
                                            <p:cond delay="0"/>
                                          </p:stCondLst>
                                        </p:cTn>
                                        <p:tgtEl>
                                          <p:spTgt spid="116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6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6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6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62"/>
                                        </p:tgtEl>
                                        <p:attrNameLst>
                                          <p:attrName>ppt_y</p:attrName>
                                        </p:attrNameLst>
                                      </p:cBhvr>
                                      <p:tavLst>
                                        <p:tav tm="0" fmla="#ppt_y-sin(pi*$)/81">
                                          <p:val>
                                            <p:fltVal val="0"/>
                                          </p:val>
                                        </p:tav>
                                        <p:tav tm="100000">
                                          <p:val>
                                            <p:fltVal val="1"/>
                                          </p:val>
                                        </p:tav>
                                      </p:tavLst>
                                    </p:anim>
                                    <p:animScale>
                                      <p:cBhvr>
                                        <p:cTn id="16" dur="26">
                                          <p:stCondLst>
                                            <p:cond delay="650"/>
                                          </p:stCondLst>
                                        </p:cTn>
                                        <p:tgtEl>
                                          <p:spTgt spid="1162"/>
                                        </p:tgtEl>
                                      </p:cBhvr>
                                      <p:to x="100000" y="60000"/>
                                    </p:animScale>
                                    <p:animScale>
                                      <p:cBhvr>
                                        <p:cTn id="17" dur="166" decel="50000">
                                          <p:stCondLst>
                                            <p:cond delay="676"/>
                                          </p:stCondLst>
                                        </p:cTn>
                                        <p:tgtEl>
                                          <p:spTgt spid="1162"/>
                                        </p:tgtEl>
                                      </p:cBhvr>
                                      <p:to x="100000" y="100000"/>
                                    </p:animScale>
                                    <p:animScale>
                                      <p:cBhvr>
                                        <p:cTn id="18" dur="26">
                                          <p:stCondLst>
                                            <p:cond delay="1312"/>
                                          </p:stCondLst>
                                        </p:cTn>
                                        <p:tgtEl>
                                          <p:spTgt spid="1162"/>
                                        </p:tgtEl>
                                      </p:cBhvr>
                                      <p:to x="100000" y="80000"/>
                                    </p:animScale>
                                    <p:animScale>
                                      <p:cBhvr>
                                        <p:cTn id="19" dur="166" decel="50000">
                                          <p:stCondLst>
                                            <p:cond delay="1338"/>
                                          </p:stCondLst>
                                        </p:cTn>
                                        <p:tgtEl>
                                          <p:spTgt spid="1162"/>
                                        </p:tgtEl>
                                      </p:cBhvr>
                                      <p:to x="100000" y="100000"/>
                                    </p:animScale>
                                    <p:animScale>
                                      <p:cBhvr>
                                        <p:cTn id="20" dur="26">
                                          <p:stCondLst>
                                            <p:cond delay="1642"/>
                                          </p:stCondLst>
                                        </p:cTn>
                                        <p:tgtEl>
                                          <p:spTgt spid="1162"/>
                                        </p:tgtEl>
                                      </p:cBhvr>
                                      <p:to x="100000" y="90000"/>
                                    </p:animScale>
                                    <p:animScale>
                                      <p:cBhvr>
                                        <p:cTn id="21" dur="166" decel="50000">
                                          <p:stCondLst>
                                            <p:cond delay="1668"/>
                                          </p:stCondLst>
                                        </p:cTn>
                                        <p:tgtEl>
                                          <p:spTgt spid="1162"/>
                                        </p:tgtEl>
                                      </p:cBhvr>
                                      <p:to x="100000" y="100000"/>
                                    </p:animScale>
                                    <p:animScale>
                                      <p:cBhvr>
                                        <p:cTn id="22" dur="26">
                                          <p:stCondLst>
                                            <p:cond delay="1808"/>
                                          </p:stCondLst>
                                        </p:cTn>
                                        <p:tgtEl>
                                          <p:spTgt spid="1162"/>
                                        </p:tgtEl>
                                      </p:cBhvr>
                                      <p:to x="100000" y="95000"/>
                                    </p:animScale>
                                    <p:animScale>
                                      <p:cBhvr>
                                        <p:cTn id="23" dur="166" decel="50000">
                                          <p:stCondLst>
                                            <p:cond delay="1834"/>
                                          </p:stCondLst>
                                        </p:cTn>
                                        <p:tgtEl>
                                          <p:spTgt spid="1162"/>
                                        </p:tgtEl>
                                      </p:cBhvr>
                                      <p:to x="100000" y="100000"/>
                                    </p:animScale>
                                  </p:childTnLst>
                                </p:cTn>
                              </p:par>
                            </p:childTnLst>
                          </p:cTn>
                        </p:par>
                        <p:par>
                          <p:cTn id="24" fill="hold">
                            <p:stCondLst>
                              <p:cond delay="14001"/>
                            </p:stCondLst>
                            <p:childTnLst>
                              <p:par>
                                <p:cTn id="25" presetID="26" presetClass="entr" presetSubtype="0" fill="hold" grpId="1" nodeType="afterEffect">
                                  <p:stCondLst>
                                    <p:cond delay="2000"/>
                                  </p:stCondLst>
                                  <p:childTnLst>
                                    <p:set>
                                      <p:cBhvr>
                                        <p:cTn id="26" dur="1" fill="hold">
                                          <p:stCondLst>
                                            <p:cond delay="0"/>
                                          </p:stCondLst>
                                        </p:cTn>
                                        <p:tgtEl>
                                          <p:spTgt spid="1163"/>
                                        </p:tgtEl>
                                        <p:attrNameLst>
                                          <p:attrName>style.visibility</p:attrName>
                                        </p:attrNameLst>
                                      </p:cBhvr>
                                      <p:to>
                                        <p:strVal val="visible"/>
                                      </p:to>
                                    </p:set>
                                    <p:animEffect transition="in" filter="wipe(down)">
                                      <p:cBhvr>
                                        <p:cTn id="27" dur="580">
                                          <p:stCondLst>
                                            <p:cond delay="0"/>
                                          </p:stCondLst>
                                        </p:cTn>
                                        <p:tgtEl>
                                          <p:spTgt spid="1163"/>
                                        </p:tgtEl>
                                      </p:cBhvr>
                                    </p:animEffect>
                                    <p:anim calcmode="lin" valueType="num">
                                      <p:cBhvr>
                                        <p:cTn id="28" dur="1822" tmFilter="0,0; 0.14,0.36; 0.43,0.73; 0.71,0.91; 1.0,1.0">
                                          <p:stCondLst>
                                            <p:cond delay="0"/>
                                          </p:stCondLst>
                                        </p:cTn>
                                        <p:tgtEl>
                                          <p:spTgt spid="116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6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6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6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63"/>
                                        </p:tgtEl>
                                        <p:attrNameLst>
                                          <p:attrName>ppt_y</p:attrName>
                                        </p:attrNameLst>
                                      </p:cBhvr>
                                      <p:tavLst>
                                        <p:tav tm="0" fmla="#ppt_y-sin(pi*$)/81">
                                          <p:val>
                                            <p:fltVal val="0"/>
                                          </p:val>
                                        </p:tav>
                                        <p:tav tm="100000">
                                          <p:val>
                                            <p:fltVal val="1"/>
                                          </p:val>
                                        </p:tav>
                                      </p:tavLst>
                                    </p:anim>
                                    <p:animScale>
                                      <p:cBhvr>
                                        <p:cTn id="33" dur="26">
                                          <p:stCondLst>
                                            <p:cond delay="650"/>
                                          </p:stCondLst>
                                        </p:cTn>
                                        <p:tgtEl>
                                          <p:spTgt spid="1163"/>
                                        </p:tgtEl>
                                      </p:cBhvr>
                                      <p:to x="100000" y="60000"/>
                                    </p:animScale>
                                    <p:animScale>
                                      <p:cBhvr>
                                        <p:cTn id="34" dur="166" decel="50000">
                                          <p:stCondLst>
                                            <p:cond delay="676"/>
                                          </p:stCondLst>
                                        </p:cTn>
                                        <p:tgtEl>
                                          <p:spTgt spid="1163"/>
                                        </p:tgtEl>
                                      </p:cBhvr>
                                      <p:to x="100000" y="100000"/>
                                    </p:animScale>
                                    <p:animScale>
                                      <p:cBhvr>
                                        <p:cTn id="35" dur="26">
                                          <p:stCondLst>
                                            <p:cond delay="1312"/>
                                          </p:stCondLst>
                                        </p:cTn>
                                        <p:tgtEl>
                                          <p:spTgt spid="1163"/>
                                        </p:tgtEl>
                                      </p:cBhvr>
                                      <p:to x="100000" y="80000"/>
                                    </p:animScale>
                                    <p:animScale>
                                      <p:cBhvr>
                                        <p:cTn id="36" dur="166" decel="50000">
                                          <p:stCondLst>
                                            <p:cond delay="1338"/>
                                          </p:stCondLst>
                                        </p:cTn>
                                        <p:tgtEl>
                                          <p:spTgt spid="1163"/>
                                        </p:tgtEl>
                                      </p:cBhvr>
                                      <p:to x="100000" y="100000"/>
                                    </p:animScale>
                                    <p:animScale>
                                      <p:cBhvr>
                                        <p:cTn id="37" dur="26">
                                          <p:stCondLst>
                                            <p:cond delay="1642"/>
                                          </p:stCondLst>
                                        </p:cTn>
                                        <p:tgtEl>
                                          <p:spTgt spid="1163"/>
                                        </p:tgtEl>
                                      </p:cBhvr>
                                      <p:to x="100000" y="90000"/>
                                    </p:animScale>
                                    <p:animScale>
                                      <p:cBhvr>
                                        <p:cTn id="38" dur="166" decel="50000">
                                          <p:stCondLst>
                                            <p:cond delay="1668"/>
                                          </p:stCondLst>
                                        </p:cTn>
                                        <p:tgtEl>
                                          <p:spTgt spid="1163"/>
                                        </p:tgtEl>
                                      </p:cBhvr>
                                      <p:to x="100000" y="100000"/>
                                    </p:animScale>
                                    <p:animScale>
                                      <p:cBhvr>
                                        <p:cTn id="39" dur="26">
                                          <p:stCondLst>
                                            <p:cond delay="1808"/>
                                          </p:stCondLst>
                                        </p:cTn>
                                        <p:tgtEl>
                                          <p:spTgt spid="1163"/>
                                        </p:tgtEl>
                                      </p:cBhvr>
                                      <p:to x="100000" y="95000"/>
                                    </p:animScale>
                                    <p:animScale>
                                      <p:cBhvr>
                                        <p:cTn id="40" dur="166" decel="50000">
                                          <p:stCondLst>
                                            <p:cond delay="1834"/>
                                          </p:stCondLst>
                                        </p:cTn>
                                        <p:tgtEl>
                                          <p:spTgt spid="1163"/>
                                        </p:tgtEl>
                                      </p:cBhvr>
                                      <p:to x="100000" y="100000"/>
                                    </p:animScale>
                                  </p:childTnLst>
                                </p:cTn>
                              </p:par>
                              <p:par>
                                <p:cTn id="41" presetID="26" presetClass="entr" presetSubtype="0" fill="hold" grpId="0" nodeType="withEffect">
                                  <p:stCondLst>
                                    <p:cond delay="2000"/>
                                  </p:stCondLst>
                                  <p:childTnLst>
                                    <p:set>
                                      <p:cBhvr>
                                        <p:cTn id="42" dur="1" fill="hold">
                                          <p:stCondLst>
                                            <p:cond delay="0"/>
                                          </p:stCondLst>
                                        </p:cTn>
                                        <p:tgtEl>
                                          <p:spTgt spid="1164"/>
                                        </p:tgtEl>
                                        <p:attrNameLst>
                                          <p:attrName>style.visibility</p:attrName>
                                        </p:attrNameLst>
                                      </p:cBhvr>
                                      <p:to>
                                        <p:strVal val="visible"/>
                                      </p:to>
                                    </p:set>
                                    <p:animEffect transition="in" filter="wipe(down)">
                                      <p:cBhvr>
                                        <p:cTn id="43" dur="580">
                                          <p:stCondLst>
                                            <p:cond delay="0"/>
                                          </p:stCondLst>
                                        </p:cTn>
                                        <p:tgtEl>
                                          <p:spTgt spid="1164"/>
                                        </p:tgtEl>
                                      </p:cBhvr>
                                    </p:animEffect>
                                    <p:anim calcmode="lin" valueType="num">
                                      <p:cBhvr>
                                        <p:cTn id="44" dur="1822" tmFilter="0,0; 0.14,0.36; 0.43,0.73; 0.71,0.91; 1.0,1.0">
                                          <p:stCondLst>
                                            <p:cond delay="0"/>
                                          </p:stCondLst>
                                        </p:cTn>
                                        <p:tgtEl>
                                          <p:spTgt spid="116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6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6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6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64"/>
                                        </p:tgtEl>
                                        <p:attrNameLst>
                                          <p:attrName>ppt_y</p:attrName>
                                        </p:attrNameLst>
                                      </p:cBhvr>
                                      <p:tavLst>
                                        <p:tav tm="0" fmla="#ppt_y-sin(pi*$)/81">
                                          <p:val>
                                            <p:fltVal val="0"/>
                                          </p:val>
                                        </p:tav>
                                        <p:tav tm="100000">
                                          <p:val>
                                            <p:fltVal val="1"/>
                                          </p:val>
                                        </p:tav>
                                      </p:tavLst>
                                    </p:anim>
                                    <p:animScale>
                                      <p:cBhvr>
                                        <p:cTn id="49" dur="26">
                                          <p:stCondLst>
                                            <p:cond delay="650"/>
                                          </p:stCondLst>
                                        </p:cTn>
                                        <p:tgtEl>
                                          <p:spTgt spid="1164"/>
                                        </p:tgtEl>
                                      </p:cBhvr>
                                      <p:to x="100000" y="60000"/>
                                    </p:animScale>
                                    <p:animScale>
                                      <p:cBhvr>
                                        <p:cTn id="50" dur="166" decel="50000">
                                          <p:stCondLst>
                                            <p:cond delay="676"/>
                                          </p:stCondLst>
                                        </p:cTn>
                                        <p:tgtEl>
                                          <p:spTgt spid="1164"/>
                                        </p:tgtEl>
                                      </p:cBhvr>
                                      <p:to x="100000" y="100000"/>
                                    </p:animScale>
                                    <p:animScale>
                                      <p:cBhvr>
                                        <p:cTn id="51" dur="26">
                                          <p:stCondLst>
                                            <p:cond delay="1312"/>
                                          </p:stCondLst>
                                        </p:cTn>
                                        <p:tgtEl>
                                          <p:spTgt spid="1164"/>
                                        </p:tgtEl>
                                      </p:cBhvr>
                                      <p:to x="100000" y="80000"/>
                                    </p:animScale>
                                    <p:animScale>
                                      <p:cBhvr>
                                        <p:cTn id="52" dur="166" decel="50000">
                                          <p:stCondLst>
                                            <p:cond delay="1338"/>
                                          </p:stCondLst>
                                        </p:cTn>
                                        <p:tgtEl>
                                          <p:spTgt spid="1164"/>
                                        </p:tgtEl>
                                      </p:cBhvr>
                                      <p:to x="100000" y="100000"/>
                                    </p:animScale>
                                    <p:animScale>
                                      <p:cBhvr>
                                        <p:cTn id="53" dur="26">
                                          <p:stCondLst>
                                            <p:cond delay="1642"/>
                                          </p:stCondLst>
                                        </p:cTn>
                                        <p:tgtEl>
                                          <p:spTgt spid="1164"/>
                                        </p:tgtEl>
                                      </p:cBhvr>
                                      <p:to x="100000" y="90000"/>
                                    </p:animScale>
                                    <p:animScale>
                                      <p:cBhvr>
                                        <p:cTn id="54" dur="166" decel="50000">
                                          <p:stCondLst>
                                            <p:cond delay="1668"/>
                                          </p:stCondLst>
                                        </p:cTn>
                                        <p:tgtEl>
                                          <p:spTgt spid="1164"/>
                                        </p:tgtEl>
                                      </p:cBhvr>
                                      <p:to x="100000" y="100000"/>
                                    </p:animScale>
                                    <p:animScale>
                                      <p:cBhvr>
                                        <p:cTn id="55" dur="26">
                                          <p:stCondLst>
                                            <p:cond delay="1808"/>
                                          </p:stCondLst>
                                        </p:cTn>
                                        <p:tgtEl>
                                          <p:spTgt spid="1164"/>
                                        </p:tgtEl>
                                      </p:cBhvr>
                                      <p:to x="100000" y="95000"/>
                                    </p:animScale>
                                    <p:animScale>
                                      <p:cBhvr>
                                        <p:cTn id="56" dur="166" decel="50000">
                                          <p:stCondLst>
                                            <p:cond delay="1834"/>
                                          </p:stCondLst>
                                        </p:cTn>
                                        <p:tgtEl>
                                          <p:spTgt spid="1164"/>
                                        </p:tgtEl>
                                      </p:cBhvr>
                                      <p:to x="100000" y="100000"/>
                                    </p:animScale>
                                  </p:childTnLst>
                                </p:cTn>
                              </p:par>
                            </p:childTnLst>
                          </p:cTn>
                        </p:par>
                        <p:par>
                          <p:cTn id="57" fill="hold">
                            <p:stCondLst>
                              <p:cond delay="18001"/>
                            </p:stCondLst>
                            <p:childTnLst>
                              <p:par>
                                <p:cTn id="58" presetID="26" presetClass="entr" presetSubtype="0" fill="hold" grpId="0" nodeType="afterEffect">
                                  <p:stCondLst>
                                    <p:cond delay="1000"/>
                                  </p:stCondLst>
                                  <p:childTnLst>
                                    <p:set>
                                      <p:cBhvr>
                                        <p:cTn id="59" dur="1" fill="hold">
                                          <p:stCondLst>
                                            <p:cond delay="0"/>
                                          </p:stCondLst>
                                        </p:cTn>
                                        <p:tgtEl>
                                          <p:spTgt spid="1165"/>
                                        </p:tgtEl>
                                        <p:attrNameLst>
                                          <p:attrName>style.visibility</p:attrName>
                                        </p:attrNameLst>
                                      </p:cBhvr>
                                      <p:to>
                                        <p:strVal val="visible"/>
                                      </p:to>
                                    </p:set>
                                    <p:animEffect transition="in" filter="wipe(down)">
                                      <p:cBhvr>
                                        <p:cTn id="60" dur="580">
                                          <p:stCondLst>
                                            <p:cond delay="0"/>
                                          </p:stCondLst>
                                        </p:cTn>
                                        <p:tgtEl>
                                          <p:spTgt spid="1165"/>
                                        </p:tgtEl>
                                      </p:cBhvr>
                                    </p:animEffect>
                                    <p:anim calcmode="lin" valueType="num">
                                      <p:cBhvr>
                                        <p:cTn id="61" dur="1822" tmFilter="0,0; 0.14,0.36; 0.43,0.73; 0.71,0.91; 1.0,1.0">
                                          <p:stCondLst>
                                            <p:cond delay="0"/>
                                          </p:stCondLst>
                                        </p:cTn>
                                        <p:tgtEl>
                                          <p:spTgt spid="116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16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16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16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165"/>
                                        </p:tgtEl>
                                        <p:attrNameLst>
                                          <p:attrName>ppt_y</p:attrName>
                                        </p:attrNameLst>
                                      </p:cBhvr>
                                      <p:tavLst>
                                        <p:tav tm="0" fmla="#ppt_y-sin(pi*$)/81">
                                          <p:val>
                                            <p:fltVal val="0"/>
                                          </p:val>
                                        </p:tav>
                                        <p:tav tm="100000">
                                          <p:val>
                                            <p:fltVal val="1"/>
                                          </p:val>
                                        </p:tav>
                                      </p:tavLst>
                                    </p:anim>
                                    <p:animScale>
                                      <p:cBhvr>
                                        <p:cTn id="66" dur="26">
                                          <p:stCondLst>
                                            <p:cond delay="650"/>
                                          </p:stCondLst>
                                        </p:cTn>
                                        <p:tgtEl>
                                          <p:spTgt spid="1165"/>
                                        </p:tgtEl>
                                      </p:cBhvr>
                                      <p:to x="100000" y="60000"/>
                                    </p:animScale>
                                    <p:animScale>
                                      <p:cBhvr>
                                        <p:cTn id="67" dur="166" decel="50000">
                                          <p:stCondLst>
                                            <p:cond delay="676"/>
                                          </p:stCondLst>
                                        </p:cTn>
                                        <p:tgtEl>
                                          <p:spTgt spid="1165"/>
                                        </p:tgtEl>
                                      </p:cBhvr>
                                      <p:to x="100000" y="100000"/>
                                    </p:animScale>
                                    <p:animScale>
                                      <p:cBhvr>
                                        <p:cTn id="68" dur="26">
                                          <p:stCondLst>
                                            <p:cond delay="1312"/>
                                          </p:stCondLst>
                                        </p:cTn>
                                        <p:tgtEl>
                                          <p:spTgt spid="1165"/>
                                        </p:tgtEl>
                                      </p:cBhvr>
                                      <p:to x="100000" y="80000"/>
                                    </p:animScale>
                                    <p:animScale>
                                      <p:cBhvr>
                                        <p:cTn id="69" dur="166" decel="50000">
                                          <p:stCondLst>
                                            <p:cond delay="1338"/>
                                          </p:stCondLst>
                                        </p:cTn>
                                        <p:tgtEl>
                                          <p:spTgt spid="1165"/>
                                        </p:tgtEl>
                                      </p:cBhvr>
                                      <p:to x="100000" y="100000"/>
                                    </p:animScale>
                                    <p:animScale>
                                      <p:cBhvr>
                                        <p:cTn id="70" dur="26">
                                          <p:stCondLst>
                                            <p:cond delay="1642"/>
                                          </p:stCondLst>
                                        </p:cTn>
                                        <p:tgtEl>
                                          <p:spTgt spid="1165"/>
                                        </p:tgtEl>
                                      </p:cBhvr>
                                      <p:to x="100000" y="90000"/>
                                    </p:animScale>
                                    <p:animScale>
                                      <p:cBhvr>
                                        <p:cTn id="71" dur="166" decel="50000">
                                          <p:stCondLst>
                                            <p:cond delay="1668"/>
                                          </p:stCondLst>
                                        </p:cTn>
                                        <p:tgtEl>
                                          <p:spTgt spid="1165"/>
                                        </p:tgtEl>
                                      </p:cBhvr>
                                      <p:to x="100000" y="100000"/>
                                    </p:animScale>
                                    <p:animScale>
                                      <p:cBhvr>
                                        <p:cTn id="72" dur="26">
                                          <p:stCondLst>
                                            <p:cond delay="1808"/>
                                          </p:stCondLst>
                                        </p:cTn>
                                        <p:tgtEl>
                                          <p:spTgt spid="1165"/>
                                        </p:tgtEl>
                                      </p:cBhvr>
                                      <p:to x="100000" y="95000"/>
                                    </p:animScale>
                                    <p:animScale>
                                      <p:cBhvr>
                                        <p:cTn id="73" dur="166" decel="50000">
                                          <p:stCondLst>
                                            <p:cond delay="1834"/>
                                          </p:stCondLst>
                                        </p:cTn>
                                        <p:tgtEl>
                                          <p:spTgt spid="1165"/>
                                        </p:tgtEl>
                                      </p:cBhvr>
                                      <p:to x="100000" y="100000"/>
                                    </p:animScale>
                                  </p:childTnLst>
                                </p:cTn>
                              </p:par>
                            </p:childTnLst>
                          </p:cTn>
                        </p:par>
                        <p:par>
                          <p:cTn id="74" fill="hold">
                            <p:stCondLst>
                              <p:cond delay="21001"/>
                            </p:stCondLst>
                            <p:childTnLst>
                              <p:par>
                                <p:cTn id="75" presetID="16" presetClass="entr" presetSubtype="21" fill="hold" nodeType="afterEffect">
                                  <p:stCondLst>
                                    <p:cond delay="11000"/>
                                  </p:stCondLst>
                                  <p:childTnLst>
                                    <p:set>
                                      <p:cBhvr>
                                        <p:cTn id="76" dur="1" fill="hold">
                                          <p:stCondLst>
                                            <p:cond delay="0"/>
                                          </p:stCondLst>
                                        </p:cTn>
                                        <p:tgtEl>
                                          <p:spTgt spid="1166"/>
                                        </p:tgtEl>
                                        <p:attrNameLst>
                                          <p:attrName>style.visibility</p:attrName>
                                        </p:attrNameLst>
                                      </p:cBhvr>
                                      <p:to>
                                        <p:strVal val="visible"/>
                                      </p:to>
                                    </p:set>
                                    <p:animEffect transition="in" filter="barn(inVertical)">
                                      <p:cBhvr>
                                        <p:cTn id="77" dur="2000">
                                          <p:stCondLst>
                                            <p:cond delay="0"/>
                                          </p:stCondLst>
                                        </p:cTn>
                                        <p:tgtEl>
                                          <p:spTgt spid="1166"/>
                                        </p:tgtEl>
                                      </p:cBhvr>
                                    </p:animEffect>
                                  </p:childTnLst>
                                </p:cTn>
                              </p:par>
                              <p:par>
                                <p:cTn id="78" presetID="26" presetClass="entr" presetSubtype="0" fill="hold" grpId="0" nodeType="withEffect">
                                  <p:stCondLst>
                                    <p:cond delay="11000"/>
                                  </p:stCondLst>
                                  <p:childTnLst>
                                    <p:set>
                                      <p:cBhvr>
                                        <p:cTn id="79" dur="1" fill="hold">
                                          <p:stCondLst>
                                            <p:cond delay="0"/>
                                          </p:stCondLst>
                                        </p:cTn>
                                        <p:tgtEl>
                                          <p:spTgt spid="1168"/>
                                        </p:tgtEl>
                                        <p:attrNameLst>
                                          <p:attrName>style.visibility</p:attrName>
                                        </p:attrNameLst>
                                      </p:cBhvr>
                                      <p:to>
                                        <p:strVal val="visible"/>
                                      </p:to>
                                    </p:set>
                                    <p:animEffect transition="in" filter="wipe(down)">
                                      <p:cBhvr>
                                        <p:cTn id="80" dur="580">
                                          <p:stCondLst>
                                            <p:cond delay="0"/>
                                          </p:stCondLst>
                                        </p:cTn>
                                        <p:tgtEl>
                                          <p:spTgt spid="1168"/>
                                        </p:tgtEl>
                                      </p:cBhvr>
                                    </p:animEffect>
                                    <p:anim calcmode="lin" valueType="num">
                                      <p:cBhvr>
                                        <p:cTn id="81" dur="1822" tmFilter="0,0; 0.14,0.36; 0.43,0.73; 0.71,0.91; 1.0,1.0">
                                          <p:stCondLst>
                                            <p:cond delay="0"/>
                                          </p:stCondLst>
                                        </p:cTn>
                                        <p:tgtEl>
                                          <p:spTgt spid="1168"/>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168"/>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168"/>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168"/>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168"/>
                                        </p:tgtEl>
                                        <p:attrNameLst>
                                          <p:attrName>ppt_y</p:attrName>
                                        </p:attrNameLst>
                                      </p:cBhvr>
                                      <p:tavLst>
                                        <p:tav tm="0" fmla="#ppt_y-sin(pi*$)/81">
                                          <p:val>
                                            <p:fltVal val="0"/>
                                          </p:val>
                                        </p:tav>
                                        <p:tav tm="100000">
                                          <p:val>
                                            <p:fltVal val="1"/>
                                          </p:val>
                                        </p:tav>
                                      </p:tavLst>
                                    </p:anim>
                                    <p:animScale>
                                      <p:cBhvr>
                                        <p:cTn id="86" dur="26">
                                          <p:stCondLst>
                                            <p:cond delay="650"/>
                                          </p:stCondLst>
                                        </p:cTn>
                                        <p:tgtEl>
                                          <p:spTgt spid="1168"/>
                                        </p:tgtEl>
                                      </p:cBhvr>
                                      <p:to x="100000" y="60000"/>
                                    </p:animScale>
                                    <p:animScale>
                                      <p:cBhvr>
                                        <p:cTn id="87" dur="166" decel="50000">
                                          <p:stCondLst>
                                            <p:cond delay="676"/>
                                          </p:stCondLst>
                                        </p:cTn>
                                        <p:tgtEl>
                                          <p:spTgt spid="1168"/>
                                        </p:tgtEl>
                                      </p:cBhvr>
                                      <p:to x="100000" y="100000"/>
                                    </p:animScale>
                                    <p:animScale>
                                      <p:cBhvr>
                                        <p:cTn id="88" dur="26">
                                          <p:stCondLst>
                                            <p:cond delay="1312"/>
                                          </p:stCondLst>
                                        </p:cTn>
                                        <p:tgtEl>
                                          <p:spTgt spid="1168"/>
                                        </p:tgtEl>
                                      </p:cBhvr>
                                      <p:to x="100000" y="80000"/>
                                    </p:animScale>
                                    <p:animScale>
                                      <p:cBhvr>
                                        <p:cTn id="89" dur="166" decel="50000">
                                          <p:stCondLst>
                                            <p:cond delay="1338"/>
                                          </p:stCondLst>
                                        </p:cTn>
                                        <p:tgtEl>
                                          <p:spTgt spid="1168"/>
                                        </p:tgtEl>
                                      </p:cBhvr>
                                      <p:to x="100000" y="100000"/>
                                    </p:animScale>
                                    <p:animScale>
                                      <p:cBhvr>
                                        <p:cTn id="90" dur="26">
                                          <p:stCondLst>
                                            <p:cond delay="1642"/>
                                          </p:stCondLst>
                                        </p:cTn>
                                        <p:tgtEl>
                                          <p:spTgt spid="1168"/>
                                        </p:tgtEl>
                                      </p:cBhvr>
                                      <p:to x="100000" y="90000"/>
                                    </p:animScale>
                                    <p:animScale>
                                      <p:cBhvr>
                                        <p:cTn id="91" dur="166" decel="50000">
                                          <p:stCondLst>
                                            <p:cond delay="1668"/>
                                          </p:stCondLst>
                                        </p:cTn>
                                        <p:tgtEl>
                                          <p:spTgt spid="1168"/>
                                        </p:tgtEl>
                                      </p:cBhvr>
                                      <p:to x="100000" y="100000"/>
                                    </p:animScale>
                                    <p:animScale>
                                      <p:cBhvr>
                                        <p:cTn id="92" dur="26">
                                          <p:stCondLst>
                                            <p:cond delay="1808"/>
                                          </p:stCondLst>
                                        </p:cTn>
                                        <p:tgtEl>
                                          <p:spTgt spid="1168"/>
                                        </p:tgtEl>
                                      </p:cBhvr>
                                      <p:to x="100000" y="95000"/>
                                    </p:animScale>
                                    <p:animScale>
                                      <p:cBhvr>
                                        <p:cTn id="93" dur="166" decel="50000">
                                          <p:stCondLst>
                                            <p:cond delay="1834"/>
                                          </p:stCondLst>
                                        </p:cTn>
                                        <p:tgtEl>
                                          <p:spTgt spid="1168"/>
                                        </p:tgtEl>
                                      </p:cBhvr>
                                      <p:to x="100000" y="100000"/>
                                    </p:animScale>
                                  </p:childTnLst>
                                </p:cTn>
                              </p:par>
                              <p:par>
                                <p:cTn id="94" presetID="26" presetClass="entr" presetSubtype="0" fill="hold" grpId="0" nodeType="withEffect">
                                  <p:stCondLst>
                                    <p:cond delay="11000"/>
                                  </p:stCondLst>
                                  <p:childTnLst>
                                    <p:set>
                                      <p:cBhvr>
                                        <p:cTn id="95" dur="1" fill="hold">
                                          <p:stCondLst>
                                            <p:cond delay="0"/>
                                          </p:stCondLst>
                                        </p:cTn>
                                        <p:tgtEl>
                                          <p:spTgt spid="1167"/>
                                        </p:tgtEl>
                                        <p:attrNameLst>
                                          <p:attrName>style.visibility</p:attrName>
                                        </p:attrNameLst>
                                      </p:cBhvr>
                                      <p:to>
                                        <p:strVal val="visible"/>
                                      </p:to>
                                    </p:set>
                                    <p:animEffect transition="in" filter="wipe(down)">
                                      <p:cBhvr>
                                        <p:cTn id="96" dur="580">
                                          <p:stCondLst>
                                            <p:cond delay="0"/>
                                          </p:stCondLst>
                                        </p:cTn>
                                        <p:tgtEl>
                                          <p:spTgt spid="1167"/>
                                        </p:tgtEl>
                                      </p:cBhvr>
                                    </p:animEffect>
                                    <p:anim calcmode="lin" valueType="num">
                                      <p:cBhvr>
                                        <p:cTn id="97" dur="1822" tmFilter="0,0; 0.14,0.36; 0.43,0.73; 0.71,0.91; 1.0,1.0">
                                          <p:stCondLst>
                                            <p:cond delay="0"/>
                                          </p:stCondLst>
                                        </p:cTn>
                                        <p:tgtEl>
                                          <p:spTgt spid="1167"/>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67"/>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67"/>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67"/>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67"/>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67"/>
                                        </p:tgtEl>
                                      </p:cBhvr>
                                      <p:to x="100000" y="60000"/>
                                    </p:animScale>
                                    <p:animScale>
                                      <p:cBhvr>
                                        <p:cTn id="103" dur="166" decel="50000">
                                          <p:stCondLst>
                                            <p:cond delay="676"/>
                                          </p:stCondLst>
                                        </p:cTn>
                                        <p:tgtEl>
                                          <p:spTgt spid="1167"/>
                                        </p:tgtEl>
                                      </p:cBhvr>
                                      <p:to x="100000" y="100000"/>
                                    </p:animScale>
                                    <p:animScale>
                                      <p:cBhvr>
                                        <p:cTn id="104" dur="26">
                                          <p:stCondLst>
                                            <p:cond delay="1312"/>
                                          </p:stCondLst>
                                        </p:cTn>
                                        <p:tgtEl>
                                          <p:spTgt spid="1167"/>
                                        </p:tgtEl>
                                      </p:cBhvr>
                                      <p:to x="100000" y="80000"/>
                                    </p:animScale>
                                    <p:animScale>
                                      <p:cBhvr>
                                        <p:cTn id="105" dur="166" decel="50000">
                                          <p:stCondLst>
                                            <p:cond delay="1338"/>
                                          </p:stCondLst>
                                        </p:cTn>
                                        <p:tgtEl>
                                          <p:spTgt spid="1167"/>
                                        </p:tgtEl>
                                      </p:cBhvr>
                                      <p:to x="100000" y="100000"/>
                                    </p:animScale>
                                    <p:animScale>
                                      <p:cBhvr>
                                        <p:cTn id="106" dur="26">
                                          <p:stCondLst>
                                            <p:cond delay="1642"/>
                                          </p:stCondLst>
                                        </p:cTn>
                                        <p:tgtEl>
                                          <p:spTgt spid="1167"/>
                                        </p:tgtEl>
                                      </p:cBhvr>
                                      <p:to x="100000" y="90000"/>
                                    </p:animScale>
                                    <p:animScale>
                                      <p:cBhvr>
                                        <p:cTn id="107" dur="166" decel="50000">
                                          <p:stCondLst>
                                            <p:cond delay="1668"/>
                                          </p:stCondLst>
                                        </p:cTn>
                                        <p:tgtEl>
                                          <p:spTgt spid="1167"/>
                                        </p:tgtEl>
                                      </p:cBhvr>
                                      <p:to x="100000" y="100000"/>
                                    </p:animScale>
                                    <p:animScale>
                                      <p:cBhvr>
                                        <p:cTn id="108" dur="26">
                                          <p:stCondLst>
                                            <p:cond delay="1808"/>
                                          </p:stCondLst>
                                        </p:cTn>
                                        <p:tgtEl>
                                          <p:spTgt spid="1167"/>
                                        </p:tgtEl>
                                      </p:cBhvr>
                                      <p:to x="100000" y="95000"/>
                                    </p:animScale>
                                    <p:animScale>
                                      <p:cBhvr>
                                        <p:cTn id="109" dur="166" decel="50000">
                                          <p:stCondLst>
                                            <p:cond delay="1834"/>
                                          </p:stCondLst>
                                        </p:cTn>
                                        <p:tgtEl>
                                          <p:spTgt spid="1167"/>
                                        </p:tgtEl>
                                      </p:cBhvr>
                                      <p:to x="100000" y="100000"/>
                                    </p:animScale>
                                  </p:childTnLst>
                                </p:cTn>
                              </p:par>
                            </p:childTnLst>
                          </p:cTn>
                        </p:par>
                        <p:par>
                          <p:cTn id="110" fill="hold">
                            <p:stCondLst>
                              <p:cond delay="34001"/>
                            </p:stCondLst>
                            <p:childTnLst>
                              <p:par>
                                <p:cTn id="111" presetID="14" presetClass="entr" presetSubtype="10" fill="hold" nodeType="afterEffect">
                                  <p:stCondLst>
                                    <p:cond delay="3000"/>
                                  </p:stCondLst>
                                  <p:childTnLst>
                                    <p:set>
                                      <p:cBhvr>
                                        <p:cTn id="112" dur="1" fill="hold">
                                          <p:stCondLst>
                                            <p:cond delay="0"/>
                                          </p:stCondLst>
                                        </p:cTn>
                                        <p:tgtEl>
                                          <p:spTgt spid="1169"/>
                                        </p:tgtEl>
                                        <p:attrNameLst>
                                          <p:attrName>style.visibility</p:attrName>
                                        </p:attrNameLst>
                                      </p:cBhvr>
                                      <p:to>
                                        <p:strVal val="visible"/>
                                      </p:to>
                                    </p:set>
                                    <p:animEffect transition="in" filter="randombar(horizontal)">
                                      <p:cBhvr>
                                        <p:cTn id="113" dur="2000">
                                          <p:stCondLst>
                                            <p:cond delay="0"/>
                                          </p:stCondLst>
                                        </p:cTn>
                                        <p:tgtEl>
                                          <p:spTgt spid="1169"/>
                                        </p:tgtEl>
                                      </p:cBhvr>
                                    </p:animEffect>
                                  </p:childTnLst>
                                </p:cTn>
                              </p:par>
                            </p:childTnLst>
                          </p:cTn>
                        </p:par>
                        <p:par>
                          <p:cTn id="114" fill="hold">
                            <p:stCondLst>
                              <p:cond delay="39001"/>
                            </p:stCondLst>
                            <p:childTnLst>
                              <p:par>
                                <p:cTn id="115" presetID="14" presetClass="entr" presetSubtype="10" fill="hold" grpId="0" nodeType="afterEffect">
                                  <p:stCondLst>
                                    <p:cond delay="0"/>
                                  </p:stCondLst>
                                  <p:childTnLst>
                                    <p:set>
                                      <p:cBhvr>
                                        <p:cTn id="116" dur="1" fill="hold">
                                          <p:stCondLst>
                                            <p:cond delay="0"/>
                                          </p:stCondLst>
                                        </p:cTn>
                                        <p:tgtEl>
                                          <p:spTgt spid="1170"/>
                                        </p:tgtEl>
                                        <p:attrNameLst>
                                          <p:attrName>style.visibility</p:attrName>
                                        </p:attrNameLst>
                                      </p:cBhvr>
                                      <p:to>
                                        <p:strVal val="visible"/>
                                      </p:to>
                                    </p:set>
                                    <p:animEffect transition="in" filter="randombar(horizontal)">
                                      <p:cBhvr>
                                        <p:cTn id="117" dur="2000">
                                          <p:stCondLst>
                                            <p:cond delay="0"/>
                                          </p:stCondLst>
                                        </p:cTn>
                                        <p:tgtEl>
                                          <p:spTgt spid="1170"/>
                                        </p:tgtEl>
                                      </p:cBhvr>
                                    </p:animEffect>
                                  </p:childTnLst>
                                </p:cTn>
                              </p:par>
                            </p:childTnLst>
                          </p:cTn>
                        </p:par>
                        <p:par>
                          <p:cTn id="118" fill="hold">
                            <p:stCondLst>
                              <p:cond delay="41001"/>
                            </p:stCondLst>
                            <p:childTnLst>
                              <p:par>
                                <p:cTn id="119" presetID="14" presetClass="exit" presetSubtype="10" fill="hold" nodeType="afterEffect">
                                  <p:stCondLst>
                                    <p:cond delay="6000"/>
                                  </p:stCondLst>
                                  <p:childTnLst>
                                    <p:animEffect transition="out" filter="randombar(horizontal)">
                                      <p:cBhvr>
                                        <p:cTn id="120" dur="1000">
                                          <p:stCondLst>
                                            <p:cond delay="0"/>
                                          </p:stCondLst>
                                        </p:cTn>
                                        <p:tgtEl>
                                          <p:spTgt spid="1166"/>
                                        </p:tgtEl>
                                      </p:cBhvr>
                                    </p:animEffect>
                                    <p:set>
                                      <p:cBhvr>
                                        <p:cTn id="121" dur="2" fill="hold">
                                          <p:stCondLst>
                                            <p:cond delay="998"/>
                                          </p:stCondLst>
                                        </p:cTn>
                                        <p:tgtEl>
                                          <p:spTgt spid="1166"/>
                                        </p:tgtEl>
                                        <p:attrNameLst>
                                          <p:attrName>style.visibility</p:attrName>
                                        </p:attrNameLst>
                                      </p:cBhvr>
                                      <p:to>
                                        <p:strVal val="hidden"/>
                                      </p:to>
                                    </p:set>
                                  </p:childTnLst>
                                </p:cTn>
                              </p:par>
                              <p:par>
                                <p:cTn id="122" presetID="14" presetClass="exit" presetSubtype="10" fill="hold" grpId="1" nodeType="withEffect">
                                  <p:stCondLst>
                                    <p:cond delay="6000"/>
                                  </p:stCondLst>
                                  <p:childTnLst>
                                    <p:animEffect transition="out" filter="randombar(horizontal)">
                                      <p:cBhvr>
                                        <p:cTn id="123" dur="1000">
                                          <p:stCondLst>
                                            <p:cond delay="0"/>
                                          </p:stCondLst>
                                        </p:cTn>
                                        <p:tgtEl>
                                          <p:spTgt spid="1168"/>
                                        </p:tgtEl>
                                      </p:cBhvr>
                                    </p:animEffect>
                                    <p:set>
                                      <p:cBhvr>
                                        <p:cTn id="124" dur="2" fill="hold">
                                          <p:stCondLst>
                                            <p:cond delay="998"/>
                                          </p:stCondLst>
                                        </p:cTn>
                                        <p:tgtEl>
                                          <p:spTgt spid="1168"/>
                                        </p:tgtEl>
                                        <p:attrNameLst>
                                          <p:attrName>style.visibility</p:attrName>
                                        </p:attrNameLst>
                                      </p:cBhvr>
                                      <p:to>
                                        <p:strVal val="hidden"/>
                                      </p:to>
                                    </p:set>
                                  </p:childTnLst>
                                </p:cTn>
                              </p:par>
                              <p:par>
                                <p:cTn id="125" presetID="14" presetClass="exit" presetSubtype="10" fill="hold" grpId="1" nodeType="withEffect">
                                  <p:stCondLst>
                                    <p:cond delay="6000"/>
                                  </p:stCondLst>
                                  <p:childTnLst>
                                    <p:animEffect transition="out" filter="randombar(horizontal)">
                                      <p:cBhvr>
                                        <p:cTn id="126" dur="1000">
                                          <p:stCondLst>
                                            <p:cond delay="0"/>
                                          </p:stCondLst>
                                        </p:cTn>
                                        <p:tgtEl>
                                          <p:spTgt spid="1167"/>
                                        </p:tgtEl>
                                      </p:cBhvr>
                                    </p:animEffect>
                                    <p:set>
                                      <p:cBhvr>
                                        <p:cTn id="127" dur="2" fill="hold">
                                          <p:stCondLst>
                                            <p:cond delay="998"/>
                                          </p:stCondLst>
                                        </p:cTn>
                                        <p:tgtEl>
                                          <p:spTgt spid="1167"/>
                                        </p:tgtEl>
                                        <p:attrNameLst>
                                          <p:attrName>style.visibility</p:attrName>
                                        </p:attrNameLst>
                                      </p:cBhvr>
                                      <p:to>
                                        <p:strVal val="hidden"/>
                                      </p:to>
                                    </p:set>
                                  </p:childTnLst>
                                </p:cTn>
                              </p:par>
                              <p:par>
                                <p:cTn id="128" presetID="14" presetClass="exit" presetSubtype="10" fill="hold" nodeType="withEffect">
                                  <p:stCondLst>
                                    <p:cond delay="6000"/>
                                  </p:stCondLst>
                                  <p:childTnLst>
                                    <p:animEffect transition="out" filter="randombar(horizontal)">
                                      <p:cBhvr>
                                        <p:cTn id="129" dur="1000">
                                          <p:stCondLst>
                                            <p:cond delay="0"/>
                                          </p:stCondLst>
                                        </p:cTn>
                                        <p:tgtEl>
                                          <p:spTgt spid="1169"/>
                                        </p:tgtEl>
                                      </p:cBhvr>
                                    </p:animEffect>
                                    <p:set>
                                      <p:cBhvr>
                                        <p:cTn id="130" dur="2" fill="hold">
                                          <p:stCondLst>
                                            <p:cond delay="998"/>
                                          </p:stCondLst>
                                        </p:cTn>
                                        <p:tgtEl>
                                          <p:spTgt spid="1169"/>
                                        </p:tgtEl>
                                        <p:attrNameLst>
                                          <p:attrName>style.visibility</p:attrName>
                                        </p:attrNameLst>
                                      </p:cBhvr>
                                      <p:to>
                                        <p:strVal val="hidden"/>
                                      </p:to>
                                    </p:set>
                                  </p:childTnLst>
                                </p:cTn>
                              </p:par>
                              <p:par>
                                <p:cTn id="131" presetID="14" presetClass="exit" presetSubtype="10" fill="hold" grpId="1" nodeType="withEffect">
                                  <p:stCondLst>
                                    <p:cond delay="6000"/>
                                  </p:stCondLst>
                                  <p:childTnLst>
                                    <p:animEffect transition="out" filter="randombar(horizontal)">
                                      <p:cBhvr>
                                        <p:cTn id="132" dur="1000">
                                          <p:stCondLst>
                                            <p:cond delay="0"/>
                                          </p:stCondLst>
                                        </p:cTn>
                                        <p:tgtEl>
                                          <p:spTgt spid="1170"/>
                                        </p:tgtEl>
                                      </p:cBhvr>
                                    </p:animEffect>
                                    <p:set>
                                      <p:cBhvr>
                                        <p:cTn id="133" dur="2" fill="hold">
                                          <p:stCondLst>
                                            <p:cond delay="998"/>
                                          </p:stCondLst>
                                        </p:cTn>
                                        <p:tgtEl>
                                          <p:spTgt spid="1170"/>
                                        </p:tgtEl>
                                        <p:attrNameLst>
                                          <p:attrName>style.visibility</p:attrName>
                                        </p:attrNameLst>
                                      </p:cBhvr>
                                      <p:to>
                                        <p:strVal val="hidden"/>
                                      </p:to>
                                    </p:set>
                                  </p:childTnLst>
                                </p:cTn>
                              </p:par>
                            </p:childTnLst>
                          </p:cTn>
                        </p:par>
                        <p:par>
                          <p:cTn id="134" fill="hold">
                            <p:stCondLst>
                              <p:cond delay="48001"/>
                            </p:stCondLst>
                            <p:childTnLst>
                              <p:par>
                                <p:cTn id="135" presetID="31" presetClass="entr" presetSubtype="0" fill="hold" grpId="1" nodeType="afterEffect">
                                  <p:stCondLst>
                                    <p:cond delay="0"/>
                                  </p:stCondLst>
                                  <p:childTnLst>
                                    <p:set>
                                      <p:cBhvr>
                                        <p:cTn id="136" dur="1" fill="hold">
                                          <p:stCondLst>
                                            <p:cond delay="0"/>
                                          </p:stCondLst>
                                        </p:cTn>
                                        <p:tgtEl>
                                          <p:spTgt spid="1171"/>
                                        </p:tgtEl>
                                        <p:attrNameLst>
                                          <p:attrName>style.visibility</p:attrName>
                                        </p:attrNameLst>
                                      </p:cBhvr>
                                      <p:to>
                                        <p:strVal val="visible"/>
                                      </p:to>
                                    </p:set>
                                    <p:anim calcmode="lin" valueType="num">
                                      <p:cBhvr>
                                        <p:cTn id="137" dur="1000" fill="hold"/>
                                        <p:tgtEl>
                                          <p:spTgt spid="1171"/>
                                        </p:tgtEl>
                                        <p:attrNameLst>
                                          <p:attrName>ppt_w</p:attrName>
                                        </p:attrNameLst>
                                      </p:cBhvr>
                                      <p:tavLst>
                                        <p:tav tm="0">
                                          <p:val>
                                            <p:fltVal val="0"/>
                                          </p:val>
                                        </p:tav>
                                        <p:tav tm="100000">
                                          <p:val>
                                            <p:strVal val="#ppt_w"/>
                                          </p:val>
                                        </p:tav>
                                      </p:tavLst>
                                    </p:anim>
                                    <p:anim calcmode="lin" valueType="num">
                                      <p:cBhvr>
                                        <p:cTn id="138" dur="1000" fill="hold"/>
                                        <p:tgtEl>
                                          <p:spTgt spid="1171"/>
                                        </p:tgtEl>
                                        <p:attrNameLst>
                                          <p:attrName>ppt_h</p:attrName>
                                        </p:attrNameLst>
                                      </p:cBhvr>
                                      <p:tavLst>
                                        <p:tav tm="0">
                                          <p:val>
                                            <p:fltVal val="0"/>
                                          </p:val>
                                        </p:tav>
                                        <p:tav tm="100000">
                                          <p:val>
                                            <p:strVal val="#ppt_h"/>
                                          </p:val>
                                        </p:tav>
                                      </p:tavLst>
                                    </p:anim>
                                    <p:anim calcmode="lin" valueType="num">
                                      <p:cBhvr>
                                        <p:cTn id="139" dur="1000" fill="hold"/>
                                        <p:tgtEl>
                                          <p:spTgt spid="1171"/>
                                        </p:tgtEl>
                                        <p:attrNameLst>
                                          <p:attrName>style.rotation</p:attrName>
                                        </p:attrNameLst>
                                      </p:cBhvr>
                                      <p:tavLst>
                                        <p:tav tm="0">
                                          <p:val>
                                            <p:fltVal val="90"/>
                                          </p:val>
                                        </p:tav>
                                        <p:tav tm="100000">
                                          <p:val>
                                            <p:fltVal val="0"/>
                                          </p:val>
                                        </p:tav>
                                      </p:tavLst>
                                    </p:anim>
                                    <p:animEffect transition="in" filter="fade">
                                      <p:cBhvr>
                                        <p:cTn id="140" dur="1000"/>
                                        <p:tgtEl>
                                          <p:spTgt spid="11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1" fill="hold" display="0">
                  <p:stCondLst>
                    <p:cond delay="indefinite"/>
                  </p:stCondLst>
                  <p:endCondLst>
                    <p:cond evt="onStopAudio" delay="0">
                      <p:tgtEl>
                        <p:sldTgt/>
                      </p:tgtEl>
                    </p:cond>
                  </p:endCondLst>
                </p:cTn>
                <p:tgtEl>
                  <p:spTgt spid="1172"/>
                </p:tgtEl>
              </p:cMediaNode>
            </p:audio>
          </p:childTnLst>
        </p:cTn>
      </p:par>
    </p:tnLst>
    <p:bldLst>
      <p:bldP spid="1162" grpId="0" animBg="1" autoUpdateAnimBg="0"/>
      <p:bldP spid="1163" grpId="1" animBg="1" autoUpdateAnimBg="0"/>
      <p:bldP spid="1164" grpId="0" animBg="1" autoUpdateAnimBg="0"/>
      <p:bldP spid="1165" grpId="0" animBg="1" autoUpdateAnimBg="0"/>
      <p:bldP spid="1167" grpId="0" animBg="1" autoUpdateAnimBg="0"/>
      <p:bldP spid="1167" grpId="1" animBg="1" autoUpdateAnimBg="0"/>
      <p:bldP spid="1168" grpId="0" animBg="1" autoUpdateAnimBg="0"/>
      <p:bldP spid="1168" grpId="1" animBg="1" autoUpdateAnimBg="0"/>
      <p:bldP spid="1170" grpId="0" animBg="1" autoUpdateAnimBg="0"/>
      <p:bldP spid="1170" grpId="1" animBg="1" autoUpdateAnimBg="0"/>
      <p:bldP spid="1171" grpId="1" animBg="1" autoUpdateAnimBg="0"/>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8" name="四角形 83"/>
          <p:cNvSpPr>
            <a:spLocks noGrp="1"/>
          </p:cNvSpPr>
          <p:nvPr>
            <p:ph type="title"/>
          </p:nvPr>
        </p:nvSpPr>
        <p:spPr>
          <a:xfrm>
            <a:off x="-18946" y="0"/>
            <a:ext cx="4669725" cy="671490"/>
          </a:xfrm>
          <a:prstGeom prst="rect">
            <a:avLst/>
          </a:prstGeom>
        </p:spPr>
        <p:txBody>
          <a:bodyPr>
            <a:normAutofit fontScale="90000"/>
          </a:bodyPr>
          <a:lstStyle/>
          <a:p>
            <a:r>
              <a:rPr kumimoji="1" lang="ja-JP" altLang="en-US"/>
              <a:t>大工：骨組みづくり</a:t>
            </a:r>
          </a:p>
        </p:txBody>
      </p:sp>
      <p:sp>
        <p:nvSpPr>
          <p:cNvPr id="1179" name="四角形 66"/>
          <p:cNvSpPr/>
          <p:nvPr/>
        </p:nvSpPr>
        <p:spPr>
          <a:xfrm>
            <a:off x="326571" y="843643"/>
            <a:ext cx="4536000" cy="1576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lnSpc>
                <a:spcPts val="4000"/>
              </a:lnSpc>
              <a:spcBef>
                <a:spcPts val="0"/>
              </a:spcBef>
              <a:spcAft>
                <a:spcPts val="0"/>
              </a:spcAft>
              <a:defRPr lang="ja-JP" altLang="en-US"/>
            </a:pPr>
            <a:r>
              <a:rPr lang="ja-JP" altLang="en-US" sz="4000"/>
              <a:t>木材を使って、</a:t>
            </a:r>
            <a:endParaRPr lang="ja-JP" altLang="en-US"/>
          </a:p>
          <a:p>
            <a:pPr algn="l">
              <a:lnSpc>
                <a:spcPts val="4000"/>
              </a:lnSpc>
              <a:spcBef>
                <a:spcPts val="0"/>
              </a:spcBef>
              <a:spcAft>
                <a:spcPts val="0"/>
              </a:spcAft>
              <a:defRPr lang="ja-JP" altLang="en-US"/>
            </a:pPr>
            <a:r>
              <a:rPr lang="ja-JP" altLang="en-US" sz="4000"/>
              <a:t>柱などの骨組みを組み立てる</a:t>
            </a:r>
          </a:p>
        </p:txBody>
      </p:sp>
      <p:sp>
        <p:nvSpPr>
          <p:cNvPr id="1180" name="四角形 72"/>
          <p:cNvSpPr/>
          <p:nvPr/>
        </p:nvSpPr>
        <p:spPr>
          <a:xfrm>
            <a:off x="6012000" y="3002841"/>
            <a:ext cx="137622" cy="1876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nvGrpSpPr>
          <p:cNvPr id="1181" name="グループ 80"/>
          <p:cNvGrpSpPr/>
          <p:nvPr/>
        </p:nvGrpSpPr>
        <p:grpSpPr>
          <a:xfrm>
            <a:off x="5225034" y="1"/>
            <a:ext cx="3916180" cy="5143500"/>
            <a:chOff x="5227820" y="7826"/>
            <a:chExt cx="3916180" cy="5143500"/>
          </a:xfrm>
        </p:grpSpPr>
        <p:pic>
          <p:nvPicPr>
            <p:cNvPr id="1182" name="図 78"/>
            <p:cNvPicPr>
              <a:picLocks noChangeAspect="1"/>
            </p:cNvPicPr>
            <p:nvPr/>
          </p:nvPicPr>
          <p:blipFill>
            <a:blip r:embed="rId1"/>
            <a:stretch>
              <a:fillRect/>
            </a:stretch>
          </p:blipFill>
          <p:spPr>
            <a:xfrm>
              <a:off x="5227820" y="7826"/>
              <a:ext cx="3916180" cy="5143500"/>
            </a:xfrm>
            <a:prstGeom prst="rect">
              <a:avLst/>
            </a:prstGeom>
          </p:spPr>
        </p:pic>
        <p:sp>
          <p:nvSpPr>
            <p:cNvPr id="1183" name="図形 79"/>
            <p:cNvSpPr/>
            <p:nvPr/>
          </p:nvSpPr>
          <p:spPr>
            <a:xfrm>
              <a:off x="5361214" y="4471728"/>
              <a:ext cx="1821910" cy="663981"/>
            </a:xfrm>
            <a:prstGeom prst="rtTriangle">
              <a:avLst/>
            </a:prstGeom>
            <a:solidFill>
              <a:schemeClr val="tx1"/>
            </a:solidFill>
            <a:ln w="1905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sp>
        <p:nvSpPr>
          <p:cNvPr id="1184" name="四角形 82"/>
          <p:cNvSpPr/>
          <p:nvPr/>
        </p:nvSpPr>
        <p:spPr>
          <a:xfrm rot="21420000">
            <a:off x="6133379" y="2030713"/>
            <a:ext cx="74388" cy="97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85" name="四角形 83"/>
          <p:cNvSpPr/>
          <p:nvPr/>
        </p:nvSpPr>
        <p:spPr>
          <a:xfrm rot="21420000">
            <a:off x="6451783" y="2185817"/>
            <a:ext cx="74388" cy="97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86" name="四角形 84"/>
          <p:cNvSpPr/>
          <p:nvPr/>
        </p:nvSpPr>
        <p:spPr>
          <a:xfrm rot="21420000">
            <a:off x="6726176" y="2335584"/>
            <a:ext cx="74388" cy="97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87" name="四角形 85"/>
          <p:cNvSpPr/>
          <p:nvPr/>
        </p:nvSpPr>
        <p:spPr>
          <a:xfrm rot="21420000">
            <a:off x="7026167" y="2445392"/>
            <a:ext cx="74388" cy="97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88" name="四角形 86"/>
          <p:cNvSpPr/>
          <p:nvPr/>
        </p:nvSpPr>
        <p:spPr>
          <a:xfrm rot="21420000">
            <a:off x="7333355" y="2573033"/>
            <a:ext cx="74388" cy="97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89" name="四角形 87"/>
          <p:cNvSpPr/>
          <p:nvPr/>
        </p:nvSpPr>
        <p:spPr>
          <a:xfrm rot="21420000">
            <a:off x="7609291" y="2705829"/>
            <a:ext cx="109422" cy="194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0" name="四角形 88"/>
          <p:cNvSpPr/>
          <p:nvPr/>
        </p:nvSpPr>
        <p:spPr>
          <a:xfrm rot="21420000">
            <a:off x="7884627" y="2425652"/>
            <a:ext cx="122933" cy="2033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1" name="四角形 89"/>
          <p:cNvSpPr/>
          <p:nvPr/>
        </p:nvSpPr>
        <p:spPr>
          <a:xfrm rot="21420000">
            <a:off x="8197398" y="2207913"/>
            <a:ext cx="95283" cy="2098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2" name="四角形 90"/>
          <p:cNvSpPr/>
          <p:nvPr/>
        </p:nvSpPr>
        <p:spPr>
          <a:xfrm rot="21420000">
            <a:off x="8486074" y="2062512"/>
            <a:ext cx="102728" cy="2091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3" name="四角形 91"/>
          <p:cNvSpPr/>
          <p:nvPr/>
        </p:nvSpPr>
        <p:spPr>
          <a:xfrm rot="21420000">
            <a:off x="8752229" y="2063236"/>
            <a:ext cx="93359" cy="1867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4" name="四角形 92"/>
          <p:cNvSpPr/>
          <p:nvPr/>
        </p:nvSpPr>
        <p:spPr>
          <a:xfrm rot="21420000">
            <a:off x="7456254" y="4151999"/>
            <a:ext cx="80604" cy="804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5" name="四角形 93"/>
          <p:cNvSpPr/>
          <p:nvPr/>
        </p:nvSpPr>
        <p:spPr>
          <a:xfrm rot="21420000">
            <a:off x="7138706" y="4035436"/>
            <a:ext cx="80604" cy="804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6" name="四角形 94"/>
          <p:cNvSpPr/>
          <p:nvPr/>
        </p:nvSpPr>
        <p:spPr>
          <a:xfrm rot="21420000">
            <a:off x="5910399" y="3443393"/>
            <a:ext cx="80604" cy="804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nvGrpSpPr>
          <p:cNvPr id="1197" name="グループ 113"/>
          <p:cNvGrpSpPr/>
          <p:nvPr/>
        </p:nvGrpSpPr>
        <p:grpSpPr>
          <a:xfrm>
            <a:off x="1836000" y="123750"/>
            <a:ext cx="3285346" cy="5004134"/>
            <a:chOff x="1836000" y="123750"/>
            <a:chExt cx="3285346" cy="5004134"/>
          </a:xfrm>
        </p:grpSpPr>
        <p:sp>
          <p:nvSpPr>
            <p:cNvPr id="1198" name="図形 112"/>
            <p:cNvSpPr/>
            <p:nvPr/>
          </p:nvSpPr>
          <p:spPr>
            <a:xfrm>
              <a:off x="1836000" y="123750"/>
              <a:ext cx="3285346" cy="5004134"/>
            </a:xfrm>
            <a:prstGeom prst="wedgeRectCallout">
              <a:avLst>
                <a:gd name="adj1" fmla="val 66230"/>
                <a:gd name="adj2" fmla="val 164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199" name="図 111"/>
            <p:cNvPicPr>
              <a:picLocks noChangeAspect="1"/>
            </p:cNvPicPr>
            <p:nvPr/>
          </p:nvPicPr>
          <p:blipFill>
            <a:blip r:embed="rId2"/>
            <a:stretch>
              <a:fillRect/>
            </a:stretch>
          </p:blipFill>
          <p:spPr>
            <a:xfrm rot="16200000">
              <a:off x="1075360" y="1268869"/>
              <a:ext cx="4769501" cy="2804921"/>
            </a:xfrm>
            <a:prstGeom prst="rect">
              <a:avLst/>
            </a:prstGeom>
          </p:spPr>
        </p:pic>
      </p:grpSp>
      <p:pic>
        <p:nvPicPr>
          <p:cNvPr id="1200" name="focE64A.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p:transition advClick="0"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0"/>
                                        </p:tgtEl>
                                      </p:cBhvr>
                                    </p:cmd>
                                  </p:childTnLst>
                                </p:cTn>
                              </p:par>
                              <p:par>
                                <p:cTn id="7" presetID="22" presetClass="entr" presetSubtype="1" fill="hold" grpId="0" nodeType="withEffect">
                                  <p:stCondLst>
                                    <p:cond delay="7000"/>
                                  </p:stCondLst>
                                  <p:childTnLst>
                                    <p:set>
                                      <p:cBhvr>
                                        <p:cTn id="8" dur="1" fill="hold">
                                          <p:stCondLst>
                                            <p:cond delay="0"/>
                                          </p:stCondLst>
                                        </p:cTn>
                                        <p:tgtEl>
                                          <p:spTgt spid="1179"/>
                                        </p:tgtEl>
                                        <p:attrNameLst>
                                          <p:attrName>style.visibility</p:attrName>
                                        </p:attrNameLst>
                                      </p:cBhvr>
                                      <p:to>
                                        <p:strVal val="visible"/>
                                      </p:to>
                                    </p:set>
                                    <p:animEffect transition="in" filter="wipe(up)">
                                      <p:cBhvr>
                                        <p:cTn id="9" dur="1000">
                                          <p:stCondLst>
                                            <p:cond delay="0"/>
                                          </p:stCondLst>
                                        </p:cTn>
                                        <p:tgtEl>
                                          <p:spTgt spid="1179"/>
                                        </p:tgtEl>
                                      </p:cBhvr>
                                    </p:animEffect>
                                  </p:childTnLst>
                                </p:cTn>
                              </p:par>
                              <p:par>
                                <p:cTn id="10" presetID="22" presetClass="entr" presetSubtype="1" fill="hold" grpId="0" nodeType="withEffect">
                                  <p:stCondLst>
                                    <p:cond delay="7000"/>
                                  </p:stCondLst>
                                  <p:childTnLst>
                                    <p:set>
                                      <p:cBhvr>
                                        <p:cTn id="11" dur="1" fill="hold">
                                          <p:stCondLst>
                                            <p:cond delay="0"/>
                                          </p:stCondLst>
                                        </p:cTn>
                                        <p:tgtEl>
                                          <p:spTgt spid="1184"/>
                                        </p:tgtEl>
                                        <p:attrNameLst>
                                          <p:attrName>style.visibility</p:attrName>
                                        </p:attrNameLst>
                                      </p:cBhvr>
                                      <p:to>
                                        <p:strVal val="visible"/>
                                      </p:to>
                                    </p:set>
                                    <p:animEffect transition="in" filter="wipe(up)">
                                      <p:cBhvr>
                                        <p:cTn id="12" dur="1000">
                                          <p:stCondLst>
                                            <p:cond delay="0"/>
                                          </p:stCondLst>
                                        </p:cTn>
                                        <p:tgtEl>
                                          <p:spTgt spid="1184"/>
                                        </p:tgtEl>
                                      </p:cBhvr>
                                    </p:animEffect>
                                  </p:childTnLst>
                                </p:cTn>
                              </p:par>
                              <p:par>
                                <p:cTn id="13" presetID="22" presetClass="entr" presetSubtype="1" fill="hold" grpId="0" nodeType="withEffect">
                                  <p:stCondLst>
                                    <p:cond delay="7000"/>
                                  </p:stCondLst>
                                  <p:childTnLst>
                                    <p:set>
                                      <p:cBhvr>
                                        <p:cTn id="14" dur="1" fill="hold">
                                          <p:stCondLst>
                                            <p:cond delay="0"/>
                                          </p:stCondLst>
                                        </p:cTn>
                                        <p:tgtEl>
                                          <p:spTgt spid="1185"/>
                                        </p:tgtEl>
                                        <p:attrNameLst>
                                          <p:attrName>style.visibility</p:attrName>
                                        </p:attrNameLst>
                                      </p:cBhvr>
                                      <p:to>
                                        <p:strVal val="visible"/>
                                      </p:to>
                                    </p:set>
                                    <p:animEffect transition="in" filter="wipe(up)">
                                      <p:cBhvr>
                                        <p:cTn id="15" dur="1000">
                                          <p:stCondLst>
                                            <p:cond delay="0"/>
                                          </p:stCondLst>
                                        </p:cTn>
                                        <p:tgtEl>
                                          <p:spTgt spid="1185"/>
                                        </p:tgtEl>
                                      </p:cBhvr>
                                    </p:animEffect>
                                  </p:childTnLst>
                                </p:cTn>
                              </p:par>
                              <p:par>
                                <p:cTn id="16" presetID="22" presetClass="entr" presetSubtype="1" fill="hold" grpId="0" nodeType="withEffect">
                                  <p:stCondLst>
                                    <p:cond delay="7000"/>
                                  </p:stCondLst>
                                  <p:childTnLst>
                                    <p:set>
                                      <p:cBhvr>
                                        <p:cTn id="17" dur="1" fill="hold">
                                          <p:stCondLst>
                                            <p:cond delay="0"/>
                                          </p:stCondLst>
                                        </p:cTn>
                                        <p:tgtEl>
                                          <p:spTgt spid="1186"/>
                                        </p:tgtEl>
                                        <p:attrNameLst>
                                          <p:attrName>style.visibility</p:attrName>
                                        </p:attrNameLst>
                                      </p:cBhvr>
                                      <p:to>
                                        <p:strVal val="visible"/>
                                      </p:to>
                                    </p:set>
                                    <p:animEffect transition="in" filter="wipe(up)">
                                      <p:cBhvr>
                                        <p:cTn id="18" dur="1000">
                                          <p:stCondLst>
                                            <p:cond delay="0"/>
                                          </p:stCondLst>
                                        </p:cTn>
                                        <p:tgtEl>
                                          <p:spTgt spid="1186"/>
                                        </p:tgtEl>
                                      </p:cBhvr>
                                    </p:animEffect>
                                  </p:childTnLst>
                                </p:cTn>
                              </p:par>
                              <p:par>
                                <p:cTn id="19" presetID="22" presetClass="entr" presetSubtype="1" fill="hold" grpId="0" nodeType="withEffect">
                                  <p:stCondLst>
                                    <p:cond delay="7000"/>
                                  </p:stCondLst>
                                  <p:childTnLst>
                                    <p:set>
                                      <p:cBhvr>
                                        <p:cTn id="20" dur="1" fill="hold">
                                          <p:stCondLst>
                                            <p:cond delay="0"/>
                                          </p:stCondLst>
                                        </p:cTn>
                                        <p:tgtEl>
                                          <p:spTgt spid="1187"/>
                                        </p:tgtEl>
                                        <p:attrNameLst>
                                          <p:attrName>style.visibility</p:attrName>
                                        </p:attrNameLst>
                                      </p:cBhvr>
                                      <p:to>
                                        <p:strVal val="visible"/>
                                      </p:to>
                                    </p:set>
                                    <p:animEffect transition="in" filter="wipe(up)">
                                      <p:cBhvr>
                                        <p:cTn id="21" dur="1000">
                                          <p:stCondLst>
                                            <p:cond delay="0"/>
                                          </p:stCondLst>
                                        </p:cTn>
                                        <p:tgtEl>
                                          <p:spTgt spid="1187"/>
                                        </p:tgtEl>
                                      </p:cBhvr>
                                    </p:animEffect>
                                  </p:childTnLst>
                                </p:cTn>
                              </p:par>
                              <p:par>
                                <p:cTn id="22" presetID="22" presetClass="entr" presetSubtype="1" fill="hold" grpId="0" nodeType="withEffect">
                                  <p:stCondLst>
                                    <p:cond delay="7000"/>
                                  </p:stCondLst>
                                  <p:childTnLst>
                                    <p:set>
                                      <p:cBhvr>
                                        <p:cTn id="23" dur="1" fill="hold">
                                          <p:stCondLst>
                                            <p:cond delay="0"/>
                                          </p:stCondLst>
                                        </p:cTn>
                                        <p:tgtEl>
                                          <p:spTgt spid="1188"/>
                                        </p:tgtEl>
                                        <p:attrNameLst>
                                          <p:attrName>style.visibility</p:attrName>
                                        </p:attrNameLst>
                                      </p:cBhvr>
                                      <p:to>
                                        <p:strVal val="visible"/>
                                      </p:to>
                                    </p:set>
                                    <p:animEffect transition="in" filter="wipe(up)">
                                      <p:cBhvr>
                                        <p:cTn id="24" dur="1000">
                                          <p:stCondLst>
                                            <p:cond delay="0"/>
                                          </p:stCondLst>
                                        </p:cTn>
                                        <p:tgtEl>
                                          <p:spTgt spid="1188"/>
                                        </p:tgtEl>
                                      </p:cBhvr>
                                    </p:animEffect>
                                  </p:childTnLst>
                                </p:cTn>
                              </p:par>
                              <p:par>
                                <p:cTn id="25" presetID="22" presetClass="entr" presetSubtype="1" fill="hold" grpId="0" nodeType="withEffect">
                                  <p:stCondLst>
                                    <p:cond delay="7000"/>
                                  </p:stCondLst>
                                  <p:childTnLst>
                                    <p:set>
                                      <p:cBhvr>
                                        <p:cTn id="26" dur="1" fill="hold">
                                          <p:stCondLst>
                                            <p:cond delay="0"/>
                                          </p:stCondLst>
                                        </p:cTn>
                                        <p:tgtEl>
                                          <p:spTgt spid="1189"/>
                                        </p:tgtEl>
                                        <p:attrNameLst>
                                          <p:attrName>style.visibility</p:attrName>
                                        </p:attrNameLst>
                                      </p:cBhvr>
                                      <p:to>
                                        <p:strVal val="visible"/>
                                      </p:to>
                                    </p:set>
                                    <p:animEffect transition="in" filter="wipe(up)">
                                      <p:cBhvr>
                                        <p:cTn id="27" dur="1000">
                                          <p:stCondLst>
                                            <p:cond delay="0"/>
                                          </p:stCondLst>
                                        </p:cTn>
                                        <p:tgtEl>
                                          <p:spTgt spid="1189"/>
                                        </p:tgtEl>
                                      </p:cBhvr>
                                    </p:animEffect>
                                  </p:childTnLst>
                                </p:cTn>
                              </p:par>
                              <p:par>
                                <p:cTn id="28" presetID="22" presetClass="entr" presetSubtype="1" fill="hold" grpId="0" nodeType="withEffect">
                                  <p:stCondLst>
                                    <p:cond delay="7000"/>
                                  </p:stCondLst>
                                  <p:childTnLst>
                                    <p:set>
                                      <p:cBhvr>
                                        <p:cTn id="29" dur="1" fill="hold">
                                          <p:stCondLst>
                                            <p:cond delay="0"/>
                                          </p:stCondLst>
                                        </p:cTn>
                                        <p:tgtEl>
                                          <p:spTgt spid="1190"/>
                                        </p:tgtEl>
                                        <p:attrNameLst>
                                          <p:attrName>style.visibility</p:attrName>
                                        </p:attrNameLst>
                                      </p:cBhvr>
                                      <p:to>
                                        <p:strVal val="visible"/>
                                      </p:to>
                                    </p:set>
                                    <p:animEffect transition="in" filter="wipe(up)">
                                      <p:cBhvr>
                                        <p:cTn id="30" dur="1000">
                                          <p:stCondLst>
                                            <p:cond delay="0"/>
                                          </p:stCondLst>
                                        </p:cTn>
                                        <p:tgtEl>
                                          <p:spTgt spid="1190"/>
                                        </p:tgtEl>
                                      </p:cBhvr>
                                    </p:animEffect>
                                  </p:childTnLst>
                                </p:cTn>
                              </p:par>
                              <p:par>
                                <p:cTn id="31" presetID="22" presetClass="entr" presetSubtype="1" fill="hold" grpId="0" nodeType="withEffect">
                                  <p:stCondLst>
                                    <p:cond delay="7000"/>
                                  </p:stCondLst>
                                  <p:childTnLst>
                                    <p:set>
                                      <p:cBhvr>
                                        <p:cTn id="32" dur="1" fill="hold">
                                          <p:stCondLst>
                                            <p:cond delay="0"/>
                                          </p:stCondLst>
                                        </p:cTn>
                                        <p:tgtEl>
                                          <p:spTgt spid="1191"/>
                                        </p:tgtEl>
                                        <p:attrNameLst>
                                          <p:attrName>style.visibility</p:attrName>
                                        </p:attrNameLst>
                                      </p:cBhvr>
                                      <p:to>
                                        <p:strVal val="visible"/>
                                      </p:to>
                                    </p:set>
                                    <p:animEffect transition="in" filter="wipe(up)">
                                      <p:cBhvr>
                                        <p:cTn id="33" dur="1000">
                                          <p:stCondLst>
                                            <p:cond delay="0"/>
                                          </p:stCondLst>
                                        </p:cTn>
                                        <p:tgtEl>
                                          <p:spTgt spid="1191"/>
                                        </p:tgtEl>
                                      </p:cBhvr>
                                    </p:animEffect>
                                  </p:childTnLst>
                                </p:cTn>
                              </p:par>
                              <p:par>
                                <p:cTn id="34" presetID="22" presetClass="entr" presetSubtype="1" fill="hold" grpId="0" nodeType="withEffect">
                                  <p:stCondLst>
                                    <p:cond delay="7000"/>
                                  </p:stCondLst>
                                  <p:childTnLst>
                                    <p:set>
                                      <p:cBhvr>
                                        <p:cTn id="35" dur="1" fill="hold">
                                          <p:stCondLst>
                                            <p:cond delay="0"/>
                                          </p:stCondLst>
                                        </p:cTn>
                                        <p:tgtEl>
                                          <p:spTgt spid="1192"/>
                                        </p:tgtEl>
                                        <p:attrNameLst>
                                          <p:attrName>style.visibility</p:attrName>
                                        </p:attrNameLst>
                                      </p:cBhvr>
                                      <p:to>
                                        <p:strVal val="visible"/>
                                      </p:to>
                                    </p:set>
                                    <p:animEffect transition="in" filter="wipe(up)">
                                      <p:cBhvr>
                                        <p:cTn id="36" dur="1000">
                                          <p:stCondLst>
                                            <p:cond delay="0"/>
                                          </p:stCondLst>
                                        </p:cTn>
                                        <p:tgtEl>
                                          <p:spTgt spid="1192"/>
                                        </p:tgtEl>
                                      </p:cBhvr>
                                    </p:animEffect>
                                  </p:childTnLst>
                                </p:cTn>
                              </p:par>
                              <p:par>
                                <p:cTn id="37" presetID="22" presetClass="entr" presetSubtype="1" fill="hold" grpId="0" nodeType="withEffect">
                                  <p:stCondLst>
                                    <p:cond delay="7000"/>
                                  </p:stCondLst>
                                  <p:childTnLst>
                                    <p:set>
                                      <p:cBhvr>
                                        <p:cTn id="38" dur="1" fill="hold">
                                          <p:stCondLst>
                                            <p:cond delay="0"/>
                                          </p:stCondLst>
                                        </p:cTn>
                                        <p:tgtEl>
                                          <p:spTgt spid="1193"/>
                                        </p:tgtEl>
                                        <p:attrNameLst>
                                          <p:attrName>style.visibility</p:attrName>
                                        </p:attrNameLst>
                                      </p:cBhvr>
                                      <p:to>
                                        <p:strVal val="visible"/>
                                      </p:to>
                                    </p:set>
                                    <p:animEffect transition="in" filter="wipe(up)">
                                      <p:cBhvr>
                                        <p:cTn id="39" dur="1000">
                                          <p:stCondLst>
                                            <p:cond delay="0"/>
                                          </p:stCondLst>
                                        </p:cTn>
                                        <p:tgtEl>
                                          <p:spTgt spid="1193"/>
                                        </p:tgtEl>
                                      </p:cBhvr>
                                    </p:animEffect>
                                  </p:childTnLst>
                                </p:cTn>
                              </p:par>
                              <p:par>
                                <p:cTn id="40" presetID="22" presetClass="entr" presetSubtype="1" fill="hold" grpId="0" nodeType="withEffect">
                                  <p:stCondLst>
                                    <p:cond delay="7000"/>
                                  </p:stCondLst>
                                  <p:childTnLst>
                                    <p:set>
                                      <p:cBhvr>
                                        <p:cTn id="41" dur="1" fill="hold">
                                          <p:stCondLst>
                                            <p:cond delay="0"/>
                                          </p:stCondLst>
                                        </p:cTn>
                                        <p:tgtEl>
                                          <p:spTgt spid="1194"/>
                                        </p:tgtEl>
                                        <p:attrNameLst>
                                          <p:attrName>style.visibility</p:attrName>
                                        </p:attrNameLst>
                                      </p:cBhvr>
                                      <p:to>
                                        <p:strVal val="visible"/>
                                      </p:to>
                                    </p:set>
                                    <p:animEffect transition="in" filter="wipe(up)">
                                      <p:cBhvr>
                                        <p:cTn id="42" dur="1000">
                                          <p:stCondLst>
                                            <p:cond delay="0"/>
                                          </p:stCondLst>
                                        </p:cTn>
                                        <p:tgtEl>
                                          <p:spTgt spid="1194"/>
                                        </p:tgtEl>
                                      </p:cBhvr>
                                    </p:animEffect>
                                  </p:childTnLst>
                                </p:cTn>
                              </p:par>
                              <p:par>
                                <p:cTn id="43" presetID="22" presetClass="entr" presetSubtype="1" fill="hold" grpId="0" nodeType="withEffect">
                                  <p:stCondLst>
                                    <p:cond delay="7000"/>
                                  </p:stCondLst>
                                  <p:childTnLst>
                                    <p:set>
                                      <p:cBhvr>
                                        <p:cTn id="44" dur="1" fill="hold">
                                          <p:stCondLst>
                                            <p:cond delay="0"/>
                                          </p:stCondLst>
                                        </p:cTn>
                                        <p:tgtEl>
                                          <p:spTgt spid="1195"/>
                                        </p:tgtEl>
                                        <p:attrNameLst>
                                          <p:attrName>style.visibility</p:attrName>
                                        </p:attrNameLst>
                                      </p:cBhvr>
                                      <p:to>
                                        <p:strVal val="visible"/>
                                      </p:to>
                                    </p:set>
                                    <p:animEffect transition="in" filter="wipe(up)">
                                      <p:cBhvr>
                                        <p:cTn id="45" dur="1000">
                                          <p:stCondLst>
                                            <p:cond delay="0"/>
                                          </p:stCondLst>
                                        </p:cTn>
                                        <p:tgtEl>
                                          <p:spTgt spid="1195"/>
                                        </p:tgtEl>
                                      </p:cBhvr>
                                    </p:animEffect>
                                  </p:childTnLst>
                                </p:cTn>
                              </p:par>
                              <p:par>
                                <p:cTn id="46" presetID="22" presetClass="entr" presetSubtype="1" fill="hold" grpId="0" nodeType="withEffect">
                                  <p:stCondLst>
                                    <p:cond delay="7000"/>
                                  </p:stCondLst>
                                  <p:childTnLst>
                                    <p:set>
                                      <p:cBhvr>
                                        <p:cTn id="47" dur="1" fill="hold">
                                          <p:stCondLst>
                                            <p:cond delay="0"/>
                                          </p:stCondLst>
                                        </p:cTn>
                                        <p:tgtEl>
                                          <p:spTgt spid="1196"/>
                                        </p:tgtEl>
                                        <p:attrNameLst>
                                          <p:attrName>style.visibility</p:attrName>
                                        </p:attrNameLst>
                                      </p:cBhvr>
                                      <p:to>
                                        <p:strVal val="visible"/>
                                      </p:to>
                                    </p:set>
                                    <p:animEffect transition="in" filter="wipe(up)">
                                      <p:cBhvr>
                                        <p:cTn id="48" dur="1000">
                                          <p:stCondLst>
                                            <p:cond delay="0"/>
                                          </p:stCondLst>
                                        </p:cTn>
                                        <p:tgtEl>
                                          <p:spTgt spid="1196"/>
                                        </p:tgtEl>
                                      </p:cBhvr>
                                    </p:animEffect>
                                  </p:childTnLst>
                                </p:cTn>
                              </p:par>
                            </p:childTnLst>
                          </p:cTn>
                        </p:par>
                        <p:par>
                          <p:cTn id="49" fill="hold">
                            <p:stCondLst>
                              <p:cond delay="8000"/>
                            </p:stCondLst>
                            <p:childTnLst>
                              <p:par>
                                <p:cTn id="50" presetID="14" presetClass="entr" presetSubtype="10" fill="hold" nodeType="afterEffect">
                                  <p:stCondLst>
                                    <p:cond delay="6000"/>
                                  </p:stCondLst>
                                  <p:childTnLst>
                                    <p:set>
                                      <p:cBhvr>
                                        <p:cTn id="51" dur="1" fill="hold">
                                          <p:stCondLst>
                                            <p:cond delay="0"/>
                                          </p:stCondLst>
                                        </p:cTn>
                                        <p:tgtEl>
                                          <p:spTgt spid="1197"/>
                                        </p:tgtEl>
                                        <p:attrNameLst>
                                          <p:attrName>style.visibility</p:attrName>
                                        </p:attrNameLst>
                                      </p:cBhvr>
                                      <p:to>
                                        <p:strVal val="visible"/>
                                      </p:to>
                                    </p:set>
                                    <p:animEffect transition="in" filter="randombar(horizontal)">
                                      <p:cBhvr>
                                        <p:cTn id="52" dur="1000">
                                          <p:stCondLst>
                                            <p:cond delay="0"/>
                                          </p:stCondLst>
                                        </p:cTn>
                                        <p:tgtEl>
                                          <p:spTgt spid="11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00"/>
                </p:tgtEl>
              </p:cMediaNode>
            </p:audio>
          </p:childTnLst>
        </p:cTn>
      </p:par>
    </p:tnLst>
    <p:bldLst>
      <p:bldP spid="1179" grpId="0" animBg="1" autoUpdateAnimBg="0"/>
      <p:bldP spid="1184" grpId="0" animBg="1" autoUpdateAnimBg="0"/>
      <p:bldP spid="1185" grpId="0" animBg="1" autoUpdateAnimBg="0"/>
      <p:bldP spid="1186" grpId="0" animBg="1" autoUpdateAnimBg="0"/>
      <p:bldP spid="1187" grpId="0" animBg="1" autoUpdateAnimBg="0"/>
      <p:bldP spid="1188" grpId="0" animBg="1" autoUpdateAnimBg="0"/>
      <p:bldP spid="1189" grpId="0" animBg="1" autoUpdateAnimBg="0"/>
      <p:bldP spid="1190" grpId="0" animBg="1" autoUpdateAnimBg="0"/>
      <p:bldP spid="1191" grpId="0" animBg="1" autoUpdateAnimBg="0"/>
      <p:bldP spid="1192" grpId="0" animBg="1" autoUpdateAnimBg="0"/>
      <p:bldP spid="1193" grpId="0" animBg="1" autoUpdateAnimBg="0"/>
      <p:bldP spid="1194" grpId="0" animBg="1" autoUpdateAnimBg="0"/>
      <p:bldP spid="1195" grpId="0" animBg="1" autoUpdateAnimBg="0"/>
      <p:bldP spid="1196" grpId="0" animBg="1" autoUpdateAnimBg="0"/>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06" name="グループ 161"/>
          <p:cNvGrpSpPr/>
          <p:nvPr/>
        </p:nvGrpSpPr>
        <p:grpSpPr>
          <a:xfrm>
            <a:off x="3622768" y="671490"/>
            <a:ext cx="3681961" cy="984752"/>
            <a:chOff x="-3876243" y="8741117"/>
            <a:chExt cx="6577812" cy="5713641"/>
          </a:xfrm>
        </p:grpSpPr>
        <p:sp>
          <p:nvSpPr>
            <p:cNvPr id="1207" name="図形 125"/>
            <p:cNvSpPr/>
            <p:nvPr/>
          </p:nvSpPr>
          <p:spPr>
            <a:xfrm>
              <a:off x="-3876243" y="8741117"/>
              <a:ext cx="6577812" cy="5713641"/>
            </a:xfrm>
            <a:prstGeom prst="roundRect">
              <a:avLst>
                <a:gd name="adj" fmla="val 8201"/>
              </a:avLst>
            </a:prstGeom>
            <a:ln w="6350" cap="flat" cmpd="sng" algn="ctr">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lang="ja-JP" altLang="en-US"/>
              </a:pPr>
              <a:r>
                <a:rPr lang="ja-JP" altLang="en-US" sz="1800" dirty="0">
                  <a:ln w="12700" cap="flat" cmpd="sng">
                    <a:noFill/>
                    <a:prstDash val="solid"/>
                    <a:bevel/>
                  </a:ln>
                  <a:solidFill>
                    <a:schemeClr val="tx2">
                      <a:lumMod val="40000"/>
                      <a:lumOff val="60000"/>
                    </a:schemeClr>
                  </a:solidFill>
                  <a:latin typeface="AR P丸ゴシック体E"/>
                  <a:ea typeface="AR P丸ゴシック体E"/>
                </a:rPr>
                <a:t>こまい</a:t>
              </a:r>
              <a:endParaRPr lang="ja-JP" altLang="en-US" sz="3200" dirty="0">
                <a:ln w="12700" cap="flat" cmpd="sng">
                  <a:noFill/>
                  <a:prstDash val="solid"/>
                  <a:bevel/>
                </a:ln>
                <a:solidFill>
                  <a:schemeClr val="tx2">
                    <a:lumMod val="40000"/>
                    <a:lumOff val="60000"/>
                  </a:schemeClr>
                </a:solidFill>
                <a:latin typeface="AR P丸ゴシック体E"/>
                <a:ea typeface="AR P丸ゴシック体E"/>
              </a:endParaRPr>
            </a:p>
            <a:p>
              <a:pPr algn="ctr">
                <a:defRPr lang="ja-JP" altLang="en-US"/>
              </a:pPr>
              <a:r>
                <a:rPr lang="ja-JP" altLang="en-US" sz="3200" dirty="0">
                  <a:ln w="12700" cap="flat" cmpd="sng">
                    <a:noFill/>
                    <a:prstDash val="solid"/>
                    <a:bevel/>
                  </a:ln>
                  <a:solidFill>
                    <a:schemeClr val="tx2">
                      <a:lumMod val="40000"/>
                      <a:lumOff val="60000"/>
                    </a:schemeClr>
                  </a:solidFill>
                  <a:latin typeface="AR P丸ゴシック体E"/>
                  <a:ea typeface="AR P丸ゴシック体E"/>
                </a:rPr>
                <a:t>木   舞</a:t>
              </a:r>
              <a:r>
                <a:rPr lang="ja-JP" altLang="en-US" sz="3200" dirty="0">
                  <a:ln w="12700" cap="flat" cmpd="sng">
                    <a:solidFill>
                      <a:schemeClr val="tx2">
                        <a:lumMod val="75000"/>
                      </a:schemeClr>
                    </a:solidFill>
                    <a:prstDash val="solid"/>
                    <a:bevel/>
                  </a:ln>
                  <a:solidFill>
                    <a:schemeClr val="tx2">
                      <a:lumMod val="40000"/>
                      <a:lumOff val="60000"/>
                    </a:schemeClr>
                  </a:solidFill>
                  <a:latin typeface="AR P丸ゴシック体E"/>
                  <a:ea typeface="AR P丸ゴシック体E"/>
                </a:rPr>
                <a:t>　</a:t>
              </a:r>
            </a:p>
          </p:txBody>
        </p:sp>
      </p:grpSp>
      <p:sp>
        <p:nvSpPr>
          <p:cNvPr id="1208" name="四角形 125"/>
          <p:cNvSpPr>
            <a:spLocks noGrp="1"/>
          </p:cNvSpPr>
          <p:nvPr>
            <p:ph type="title"/>
          </p:nvPr>
        </p:nvSpPr>
        <p:spPr>
          <a:xfrm>
            <a:off x="4545654" y="-24008"/>
            <a:ext cx="4598346" cy="671490"/>
          </a:xfrm>
          <a:prstGeom prst="rect">
            <a:avLst/>
          </a:prstGeom>
        </p:spPr>
        <p:txBody>
          <a:bodyPr>
            <a:normAutofit fontScale="90000"/>
          </a:bodyPr>
          <a:lstStyle/>
          <a:p>
            <a:r>
              <a:rPr kumimoji="1" lang="ja-JP" altLang="en-US"/>
              <a:t>左官：壁づくり</a:t>
            </a:r>
          </a:p>
        </p:txBody>
      </p:sp>
      <p:pic>
        <p:nvPicPr>
          <p:cNvPr id="1209" name="図 126"/>
          <p:cNvPicPr>
            <a:picLocks noChangeAspect="1"/>
          </p:cNvPicPr>
          <p:nvPr/>
        </p:nvPicPr>
        <p:blipFill>
          <a:blip r:embed="rId1"/>
          <a:stretch>
            <a:fillRect/>
          </a:stretch>
        </p:blipFill>
        <p:spPr>
          <a:xfrm rot="5400000">
            <a:off x="-1337097" y="1297199"/>
            <a:ext cx="5160713" cy="2531890"/>
          </a:xfrm>
          <a:prstGeom prst="rect">
            <a:avLst/>
          </a:prstGeom>
        </p:spPr>
      </p:pic>
      <p:grpSp>
        <p:nvGrpSpPr>
          <p:cNvPr id="1210" name="グループ 131"/>
          <p:cNvGrpSpPr/>
          <p:nvPr/>
        </p:nvGrpSpPr>
        <p:grpSpPr>
          <a:xfrm>
            <a:off x="3492000" y="1741798"/>
            <a:ext cx="3943496" cy="3053761"/>
            <a:chOff x="2932504" y="1826489"/>
            <a:chExt cx="3943496" cy="3053761"/>
          </a:xfrm>
        </p:grpSpPr>
        <p:sp>
          <p:nvSpPr>
            <p:cNvPr id="1211" name="図形 130"/>
            <p:cNvSpPr/>
            <p:nvPr/>
          </p:nvSpPr>
          <p:spPr>
            <a:xfrm>
              <a:off x="2932504" y="1826489"/>
              <a:ext cx="3943496" cy="3053761"/>
            </a:xfrm>
            <a:prstGeom prst="wedgeRectCallout">
              <a:avLst>
                <a:gd name="adj1" fmla="val -94386"/>
                <a:gd name="adj2" fmla="val -1266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12" name="図 128"/>
            <p:cNvPicPr>
              <a:picLocks noChangeAspect="1"/>
            </p:cNvPicPr>
            <p:nvPr/>
          </p:nvPicPr>
          <p:blipFill>
            <a:blip r:embed="rId2"/>
            <a:stretch>
              <a:fillRect/>
            </a:stretch>
          </p:blipFill>
          <p:spPr>
            <a:xfrm>
              <a:off x="3059959" y="1953908"/>
              <a:ext cx="3658530" cy="2841651"/>
            </a:xfrm>
            <a:prstGeom prst="rect">
              <a:avLst/>
            </a:prstGeom>
          </p:spPr>
        </p:pic>
      </p:grpSp>
      <p:grpSp>
        <p:nvGrpSpPr>
          <p:cNvPr id="1213" name="グループ 133"/>
          <p:cNvGrpSpPr/>
          <p:nvPr/>
        </p:nvGrpSpPr>
        <p:grpSpPr>
          <a:xfrm>
            <a:off x="4788000" y="671490"/>
            <a:ext cx="3681961" cy="984752"/>
            <a:chOff x="-3876243" y="8741117"/>
            <a:chExt cx="6577812" cy="5713641"/>
          </a:xfrm>
        </p:grpSpPr>
      </p:grpSp>
      <p:pic>
        <p:nvPicPr>
          <p:cNvPr id="1214" name="図 135"/>
          <p:cNvPicPr>
            <a:picLocks noChangeAspect="1"/>
          </p:cNvPicPr>
          <p:nvPr/>
        </p:nvPicPr>
        <p:blipFill>
          <a:blip r:embed="rId3"/>
          <a:stretch>
            <a:fillRect/>
          </a:stretch>
        </p:blipFill>
        <p:spPr>
          <a:xfrm rot="5400000">
            <a:off x="-661278" y="635387"/>
            <a:ext cx="5188811" cy="3918038"/>
          </a:xfrm>
          <a:prstGeom prst="rect">
            <a:avLst/>
          </a:prstGeom>
        </p:spPr>
      </p:pic>
      <p:sp>
        <p:nvSpPr>
          <p:cNvPr id="1215" name="図形 136"/>
          <p:cNvSpPr/>
          <p:nvPr/>
        </p:nvSpPr>
        <p:spPr>
          <a:xfrm>
            <a:off x="0" y="0"/>
            <a:ext cx="1980000" cy="771750"/>
          </a:xfrm>
          <a:prstGeom prst="wedgeRoundRectCallout">
            <a:avLst>
              <a:gd name="adj1" fmla="val 68077"/>
              <a:gd name="adj2" fmla="val 628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lang="ja-JP" altLang="en-US"/>
            </a:pPr>
            <a:r>
              <a:rPr lang="ja-JP" altLang="en-US" sz="2000"/>
              <a:t>  　 あらう</a:t>
            </a:r>
            <a:endParaRPr lang="ja-JP" altLang="en-US" sz="3200"/>
          </a:p>
          <a:p>
            <a:pPr algn="ctr">
              <a:lnSpc>
                <a:spcPts val="3000"/>
              </a:lnSpc>
              <a:spcBef>
                <a:spcPts val="0"/>
              </a:spcBef>
              <a:spcAft>
                <a:spcPts val="0"/>
              </a:spcAft>
              <a:defRPr lang="ja-JP" altLang="en-US"/>
            </a:pPr>
            <a:r>
              <a:rPr lang="ja-JP" altLang="en-US" sz="3200"/>
              <a:t>①荒打ち</a:t>
            </a:r>
            <a:endParaRPr lang="ja-JP" altLang="en-US"/>
          </a:p>
        </p:txBody>
      </p:sp>
      <p:sp>
        <p:nvSpPr>
          <p:cNvPr id="1216" name="図形 137"/>
          <p:cNvSpPr/>
          <p:nvPr/>
        </p:nvSpPr>
        <p:spPr>
          <a:xfrm>
            <a:off x="0" y="874900"/>
            <a:ext cx="1980000" cy="577932"/>
          </a:xfrm>
          <a:prstGeom prst="wedgeRoundRectCallout">
            <a:avLst>
              <a:gd name="adj1" fmla="val 55734"/>
              <a:gd name="adj2" fmla="val 837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3200"/>
              <a:t>②大直し</a:t>
            </a:r>
            <a:endParaRPr lang="ja-JP" altLang="en-US"/>
          </a:p>
        </p:txBody>
      </p:sp>
      <p:sp>
        <p:nvSpPr>
          <p:cNvPr id="1217" name="図形 138"/>
          <p:cNvSpPr/>
          <p:nvPr/>
        </p:nvSpPr>
        <p:spPr>
          <a:xfrm>
            <a:off x="802323" y="1869217"/>
            <a:ext cx="1537677" cy="558533"/>
          </a:xfrm>
          <a:prstGeom prst="wedgeRoundRectCallout">
            <a:avLst>
              <a:gd name="adj1" fmla="val 60999"/>
              <a:gd name="adj2" fmla="val 956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 </a:t>
            </a:r>
            <a:r>
              <a:rPr lang="ja-JP" altLang="en-US" sz="3200"/>
              <a:t>③樽巻</a:t>
            </a:r>
            <a:endParaRPr lang="ja-JP" altLang="en-US"/>
          </a:p>
        </p:txBody>
      </p:sp>
      <p:sp>
        <p:nvSpPr>
          <p:cNvPr id="1218" name="図形 139"/>
          <p:cNvSpPr/>
          <p:nvPr/>
        </p:nvSpPr>
        <p:spPr>
          <a:xfrm>
            <a:off x="-29050" y="2766385"/>
            <a:ext cx="2369050" cy="502293"/>
          </a:xfrm>
          <a:prstGeom prst="wedgeRoundRectCallout">
            <a:avLst>
              <a:gd name="adj1" fmla="val 45766"/>
              <a:gd name="adj2" fmla="val 946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 </a:t>
            </a:r>
            <a:r>
              <a:rPr lang="ja-JP" altLang="en-US" sz="3200"/>
              <a:t>④むら直し</a:t>
            </a:r>
            <a:endParaRPr lang="ja-JP" altLang="en-US"/>
          </a:p>
        </p:txBody>
      </p:sp>
      <p:sp>
        <p:nvSpPr>
          <p:cNvPr id="1219" name="図形 140"/>
          <p:cNvSpPr/>
          <p:nvPr/>
        </p:nvSpPr>
        <p:spPr>
          <a:xfrm>
            <a:off x="-29050" y="3507750"/>
            <a:ext cx="1959019" cy="555750"/>
          </a:xfrm>
          <a:prstGeom prst="wedgeRoundRectCallout">
            <a:avLst>
              <a:gd name="adj1" fmla="val 84450"/>
              <a:gd name="adj2" fmla="val 1015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 </a:t>
            </a:r>
            <a:r>
              <a:rPr lang="ja-JP" altLang="en-US" sz="3200"/>
              <a:t>⑤中塗り</a:t>
            </a:r>
            <a:endParaRPr lang="ja-JP" altLang="en-US"/>
          </a:p>
        </p:txBody>
      </p:sp>
      <p:sp>
        <p:nvSpPr>
          <p:cNvPr id="1220" name="図形 141"/>
          <p:cNvSpPr/>
          <p:nvPr/>
        </p:nvSpPr>
        <p:spPr>
          <a:xfrm>
            <a:off x="-19089" y="4395582"/>
            <a:ext cx="1999089" cy="555750"/>
          </a:xfrm>
          <a:prstGeom prst="wedgeRoundRectCallout">
            <a:avLst>
              <a:gd name="adj1" fmla="val 101881"/>
              <a:gd name="adj2" fmla="val 645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 </a:t>
            </a:r>
            <a:r>
              <a:rPr lang="ja-JP" altLang="en-US" sz="3200"/>
              <a:t>⑥上塗り</a:t>
            </a:r>
            <a:endParaRPr lang="ja-JP" altLang="en-US"/>
          </a:p>
        </p:txBody>
      </p:sp>
      <p:sp>
        <p:nvSpPr>
          <p:cNvPr id="1221" name="図形 158"/>
          <p:cNvSpPr/>
          <p:nvPr/>
        </p:nvSpPr>
        <p:spPr>
          <a:xfrm>
            <a:off x="4068000" y="2002219"/>
            <a:ext cx="2163972" cy="1036678"/>
          </a:xfrm>
          <a:prstGeom prst="wedgeRoundRectCallout">
            <a:avLst>
              <a:gd name="adj1" fmla="val -87014"/>
              <a:gd name="adj2" fmla="val 1546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しろしっくい</a:t>
            </a:r>
          </a:p>
          <a:p>
            <a:pPr algn="ctr">
              <a:lnSpc>
                <a:spcPts val="3500"/>
              </a:lnSpc>
              <a:spcBef>
                <a:spcPts val="0"/>
              </a:spcBef>
              <a:spcAft>
                <a:spcPts val="0"/>
              </a:spcAft>
              <a:defRPr lang="ja-JP" altLang="en-US"/>
            </a:pPr>
            <a:r>
              <a:rPr lang="ja-JP" altLang="en-US" sz="2000"/>
              <a:t> </a:t>
            </a:r>
            <a:r>
              <a:rPr lang="ja-JP" altLang="en-US" sz="3600"/>
              <a:t>白漆喰</a:t>
            </a:r>
            <a:endParaRPr lang="ja-JP" altLang="en-US"/>
          </a:p>
        </p:txBody>
      </p:sp>
      <p:sp>
        <p:nvSpPr>
          <p:cNvPr id="1222" name="図形 159"/>
          <p:cNvSpPr/>
          <p:nvPr/>
        </p:nvSpPr>
        <p:spPr>
          <a:xfrm>
            <a:off x="4212000" y="3914654"/>
            <a:ext cx="2163972" cy="1036678"/>
          </a:xfrm>
          <a:prstGeom prst="wedgeRoundRectCallout">
            <a:avLst>
              <a:gd name="adj1" fmla="val -74159"/>
              <a:gd name="adj2" fmla="val -31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000"/>
              <a:t>くろしっくい</a:t>
            </a:r>
          </a:p>
          <a:p>
            <a:pPr algn="ctr">
              <a:lnSpc>
                <a:spcPts val="3500"/>
              </a:lnSpc>
              <a:spcBef>
                <a:spcPts val="0"/>
              </a:spcBef>
              <a:spcAft>
                <a:spcPts val="0"/>
              </a:spcAft>
              <a:defRPr lang="ja-JP" altLang="en-US"/>
            </a:pPr>
            <a:r>
              <a:rPr lang="ja-JP" altLang="en-US" sz="2000"/>
              <a:t> </a:t>
            </a:r>
            <a:r>
              <a:rPr lang="ja-JP" altLang="en-US" sz="3600"/>
              <a:t>黒漆喰</a:t>
            </a:r>
            <a:endParaRPr lang="ja-JP" altLang="en-US"/>
          </a:p>
        </p:txBody>
      </p:sp>
      <p:pic>
        <p:nvPicPr>
          <p:cNvPr id="1223" name="focCAF3.wav"/>
          <p:cNvPicPr>
            <a:picLocks noChangeAspect="1"/>
          </p:cNvPicPr>
          <p:nvPr>
            <a:audioFile r:link="rId4" contentType="audio/x-wav"/>
            <p:extLst>
              <p:ext uri="{DAA4B4D4-6D71-4841-9C94-3DE7FCFB9230}">
                <p14:media xmlns:p14="http://schemas.microsoft.com/office/powerpoint/2010/main" r:embed="rId5"/>
              </p:ext>
            </p:extLst>
          </p:nvPr>
        </p:nvPicPr>
        <p:blipFill>
          <a:blip r:embed="rId6"/>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68000" p14:dur="3000">
        <p:fade/>
      </p:transition>
    </mc:Choice>
    <mc:Fallback>
      <p:transition spd="slow" advClick="0" advTm="6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3"/>
                                        </p:tgtEl>
                                      </p:cBhvr>
                                    </p:cmd>
                                  </p:childTnLst>
                                </p:cTn>
                              </p:par>
                              <p:par>
                                <p:cTn id="7" presetID="53" presetClass="entr" presetSubtype="16" fill="hold" nodeType="withEffect">
                                  <p:stCondLst>
                                    <p:cond delay="9500"/>
                                  </p:stCondLst>
                                  <p:childTnLst>
                                    <p:set>
                                      <p:cBhvr>
                                        <p:cTn id="8" dur="1" fill="hold">
                                          <p:stCondLst>
                                            <p:cond delay="0"/>
                                          </p:stCondLst>
                                        </p:cTn>
                                        <p:tgtEl>
                                          <p:spTgt spid="1206"/>
                                        </p:tgtEl>
                                        <p:attrNameLst>
                                          <p:attrName>style.visibility</p:attrName>
                                        </p:attrNameLst>
                                      </p:cBhvr>
                                      <p:to>
                                        <p:strVal val="visible"/>
                                      </p:to>
                                    </p:set>
                                    <p:anim calcmode="lin" valueType="num">
                                      <p:cBhvr>
                                        <p:cTn id="9" dur="500" fill="hold"/>
                                        <p:tgtEl>
                                          <p:spTgt spid="1206"/>
                                        </p:tgtEl>
                                        <p:attrNameLst>
                                          <p:attrName>ppt_w</p:attrName>
                                        </p:attrNameLst>
                                      </p:cBhvr>
                                      <p:tavLst>
                                        <p:tav tm="0">
                                          <p:val>
                                            <p:fltVal val="0"/>
                                          </p:val>
                                        </p:tav>
                                        <p:tav tm="100000">
                                          <p:val>
                                            <p:strVal val="#ppt_w"/>
                                          </p:val>
                                        </p:tav>
                                      </p:tavLst>
                                    </p:anim>
                                    <p:anim calcmode="lin" valueType="num">
                                      <p:cBhvr>
                                        <p:cTn id="10" dur="500" fill="hold"/>
                                        <p:tgtEl>
                                          <p:spTgt spid="1206"/>
                                        </p:tgtEl>
                                        <p:attrNameLst>
                                          <p:attrName>ppt_h</p:attrName>
                                        </p:attrNameLst>
                                      </p:cBhvr>
                                      <p:tavLst>
                                        <p:tav tm="0">
                                          <p:val>
                                            <p:fltVal val="0"/>
                                          </p:val>
                                        </p:tav>
                                        <p:tav tm="100000">
                                          <p:val>
                                            <p:strVal val="#ppt_h"/>
                                          </p:val>
                                        </p:tav>
                                      </p:tavLst>
                                    </p:anim>
                                    <p:animEffect transition="in" filter="fade">
                                      <p:cBhvr>
                                        <p:cTn id="11" dur="500"/>
                                        <p:tgtEl>
                                          <p:spTgt spid="1206"/>
                                        </p:tgtEl>
                                      </p:cBhvr>
                                    </p:animEffect>
                                  </p:childTnLst>
                                </p:cTn>
                              </p:par>
                              <p:par>
                                <p:cTn id="12" presetID="53" presetClass="entr" presetSubtype="16" fill="hold" nodeType="withEffect">
                                  <p:stCondLst>
                                    <p:cond delay="9500"/>
                                  </p:stCondLst>
                                  <p:childTnLst>
                                    <p:set>
                                      <p:cBhvr>
                                        <p:cTn id="13" dur="1" fill="hold">
                                          <p:stCondLst>
                                            <p:cond delay="0"/>
                                          </p:stCondLst>
                                        </p:cTn>
                                        <p:tgtEl>
                                          <p:spTgt spid="1210"/>
                                        </p:tgtEl>
                                        <p:attrNameLst>
                                          <p:attrName>style.visibility</p:attrName>
                                        </p:attrNameLst>
                                      </p:cBhvr>
                                      <p:to>
                                        <p:strVal val="visible"/>
                                      </p:to>
                                    </p:set>
                                    <p:anim calcmode="lin" valueType="num">
                                      <p:cBhvr>
                                        <p:cTn id="14" dur="500" fill="hold"/>
                                        <p:tgtEl>
                                          <p:spTgt spid="1210"/>
                                        </p:tgtEl>
                                        <p:attrNameLst>
                                          <p:attrName>ppt_w</p:attrName>
                                        </p:attrNameLst>
                                      </p:cBhvr>
                                      <p:tavLst>
                                        <p:tav tm="0">
                                          <p:val>
                                            <p:fltVal val="0"/>
                                          </p:val>
                                        </p:tav>
                                        <p:tav tm="100000">
                                          <p:val>
                                            <p:strVal val="#ppt_w"/>
                                          </p:val>
                                        </p:tav>
                                      </p:tavLst>
                                    </p:anim>
                                    <p:anim calcmode="lin" valueType="num">
                                      <p:cBhvr>
                                        <p:cTn id="15" dur="500" fill="hold"/>
                                        <p:tgtEl>
                                          <p:spTgt spid="1210"/>
                                        </p:tgtEl>
                                        <p:attrNameLst>
                                          <p:attrName>ppt_h</p:attrName>
                                        </p:attrNameLst>
                                      </p:cBhvr>
                                      <p:tavLst>
                                        <p:tav tm="0">
                                          <p:val>
                                            <p:fltVal val="0"/>
                                          </p:val>
                                        </p:tav>
                                        <p:tav tm="100000">
                                          <p:val>
                                            <p:strVal val="#ppt_h"/>
                                          </p:val>
                                        </p:tav>
                                      </p:tavLst>
                                    </p:anim>
                                    <p:animEffect transition="in" filter="fade">
                                      <p:cBhvr>
                                        <p:cTn id="16" dur="500"/>
                                        <p:tgtEl>
                                          <p:spTgt spid="1210"/>
                                        </p:tgtEl>
                                      </p:cBhvr>
                                    </p:animEffect>
                                  </p:childTnLst>
                                </p:cTn>
                              </p:par>
                            </p:childTnLst>
                          </p:cTn>
                        </p:par>
                        <p:par>
                          <p:cTn id="17" fill="hold">
                            <p:stCondLst>
                              <p:cond delay="10000"/>
                            </p:stCondLst>
                            <p:childTnLst>
                              <p:par>
                                <p:cTn id="18" presetID="53" presetClass="exit" presetSubtype="32" fill="hold" nodeType="afterEffect">
                                  <p:stCondLst>
                                    <p:cond delay="10000"/>
                                  </p:stCondLst>
                                  <p:childTnLst>
                                    <p:anim calcmode="lin" valueType="num">
                                      <p:cBhvr>
                                        <p:cTn id="19" dur="500"/>
                                        <p:tgtEl>
                                          <p:spTgt spid="1206"/>
                                        </p:tgtEl>
                                        <p:attrNameLst>
                                          <p:attrName>ppt_w</p:attrName>
                                        </p:attrNameLst>
                                      </p:cBhvr>
                                      <p:tavLst>
                                        <p:tav tm="0">
                                          <p:val>
                                            <p:strVal val="ppt_w"/>
                                          </p:val>
                                        </p:tav>
                                        <p:tav tm="100000">
                                          <p:val>
                                            <p:fltVal val="0"/>
                                          </p:val>
                                        </p:tav>
                                      </p:tavLst>
                                    </p:anim>
                                    <p:anim calcmode="lin" valueType="num">
                                      <p:cBhvr>
                                        <p:cTn id="20" dur="500"/>
                                        <p:tgtEl>
                                          <p:spTgt spid="1206"/>
                                        </p:tgtEl>
                                        <p:attrNameLst>
                                          <p:attrName>ppt_h</p:attrName>
                                        </p:attrNameLst>
                                      </p:cBhvr>
                                      <p:tavLst>
                                        <p:tav tm="0">
                                          <p:val>
                                            <p:strVal val="ppt_h"/>
                                          </p:val>
                                        </p:tav>
                                        <p:tav tm="100000">
                                          <p:val>
                                            <p:fltVal val="0"/>
                                          </p:val>
                                        </p:tav>
                                      </p:tavLst>
                                    </p:anim>
                                    <p:animEffect transition="out" filter="fade">
                                      <p:cBhvr>
                                        <p:cTn id="21" dur="500"/>
                                        <p:tgtEl>
                                          <p:spTgt spid="1206"/>
                                        </p:tgtEl>
                                      </p:cBhvr>
                                    </p:animEffect>
                                    <p:set>
                                      <p:cBhvr>
                                        <p:cTn id="22" dur="1" fill="hold">
                                          <p:stCondLst>
                                            <p:cond delay="499"/>
                                          </p:stCondLst>
                                        </p:cTn>
                                        <p:tgtEl>
                                          <p:spTgt spid="1206"/>
                                        </p:tgtEl>
                                        <p:attrNameLst>
                                          <p:attrName>style.visibility</p:attrName>
                                        </p:attrNameLst>
                                      </p:cBhvr>
                                      <p:to>
                                        <p:strVal val="hidden"/>
                                      </p:to>
                                    </p:set>
                                  </p:childTnLst>
                                </p:cTn>
                              </p:par>
                              <p:par>
                                <p:cTn id="23" presetID="53" presetClass="exit" presetSubtype="32" fill="hold" nodeType="withEffect">
                                  <p:stCondLst>
                                    <p:cond delay="10000"/>
                                  </p:stCondLst>
                                  <p:childTnLst>
                                    <p:anim calcmode="lin" valueType="num">
                                      <p:cBhvr>
                                        <p:cTn id="24" dur="500"/>
                                        <p:tgtEl>
                                          <p:spTgt spid="1210"/>
                                        </p:tgtEl>
                                        <p:attrNameLst>
                                          <p:attrName>ppt_w</p:attrName>
                                        </p:attrNameLst>
                                      </p:cBhvr>
                                      <p:tavLst>
                                        <p:tav tm="0">
                                          <p:val>
                                            <p:strVal val="ppt_w"/>
                                          </p:val>
                                        </p:tav>
                                        <p:tav tm="100000">
                                          <p:val>
                                            <p:fltVal val="0"/>
                                          </p:val>
                                        </p:tav>
                                      </p:tavLst>
                                    </p:anim>
                                    <p:anim calcmode="lin" valueType="num">
                                      <p:cBhvr>
                                        <p:cTn id="25" dur="500"/>
                                        <p:tgtEl>
                                          <p:spTgt spid="1210"/>
                                        </p:tgtEl>
                                        <p:attrNameLst>
                                          <p:attrName>ppt_h</p:attrName>
                                        </p:attrNameLst>
                                      </p:cBhvr>
                                      <p:tavLst>
                                        <p:tav tm="0">
                                          <p:val>
                                            <p:strVal val="ppt_h"/>
                                          </p:val>
                                        </p:tav>
                                        <p:tav tm="100000">
                                          <p:val>
                                            <p:fltVal val="0"/>
                                          </p:val>
                                        </p:tav>
                                      </p:tavLst>
                                    </p:anim>
                                    <p:animEffect transition="out" filter="fade">
                                      <p:cBhvr>
                                        <p:cTn id="26" dur="500"/>
                                        <p:tgtEl>
                                          <p:spTgt spid="1210"/>
                                        </p:tgtEl>
                                      </p:cBhvr>
                                    </p:animEffect>
                                    <p:set>
                                      <p:cBhvr>
                                        <p:cTn id="27" dur="1" fill="hold">
                                          <p:stCondLst>
                                            <p:cond delay="499"/>
                                          </p:stCondLst>
                                        </p:cTn>
                                        <p:tgtEl>
                                          <p:spTgt spid="1210"/>
                                        </p:tgtEl>
                                        <p:attrNameLst>
                                          <p:attrName>style.visibility</p:attrName>
                                        </p:attrNameLst>
                                      </p:cBhvr>
                                      <p:to>
                                        <p:strVal val="hidden"/>
                                      </p:to>
                                    </p:set>
                                  </p:childTnLst>
                                </p:cTn>
                              </p:par>
                            </p:childTnLst>
                          </p:cTn>
                        </p:par>
                        <p:par>
                          <p:cTn id="28" fill="hold">
                            <p:stCondLst>
                              <p:cond delay="20500"/>
                            </p:stCondLst>
                            <p:childTnLst>
                              <p:par>
                                <p:cTn id="29" presetID="53" presetClass="entr" presetSubtype="16" fill="hold" nodeType="afterEffect">
                                  <p:stCondLst>
                                    <p:cond delay="3000"/>
                                  </p:stCondLst>
                                  <p:childTnLst>
                                    <p:set>
                                      <p:cBhvr>
                                        <p:cTn id="30" dur="1" fill="hold">
                                          <p:stCondLst>
                                            <p:cond delay="0"/>
                                          </p:stCondLst>
                                        </p:cTn>
                                        <p:tgtEl>
                                          <p:spTgt spid="1214"/>
                                        </p:tgtEl>
                                        <p:attrNameLst>
                                          <p:attrName>style.visibility</p:attrName>
                                        </p:attrNameLst>
                                      </p:cBhvr>
                                      <p:to>
                                        <p:strVal val="visible"/>
                                      </p:to>
                                    </p:set>
                                    <p:anim calcmode="lin" valueType="num">
                                      <p:cBhvr>
                                        <p:cTn id="31" dur="500" fill="hold"/>
                                        <p:tgtEl>
                                          <p:spTgt spid="1214"/>
                                        </p:tgtEl>
                                        <p:attrNameLst>
                                          <p:attrName>ppt_w</p:attrName>
                                        </p:attrNameLst>
                                      </p:cBhvr>
                                      <p:tavLst>
                                        <p:tav tm="0">
                                          <p:val>
                                            <p:fltVal val="0"/>
                                          </p:val>
                                        </p:tav>
                                        <p:tav tm="100000">
                                          <p:val>
                                            <p:strVal val="#ppt_w"/>
                                          </p:val>
                                        </p:tav>
                                      </p:tavLst>
                                    </p:anim>
                                    <p:anim calcmode="lin" valueType="num">
                                      <p:cBhvr>
                                        <p:cTn id="32" dur="500" fill="hold"/>
                                        <p:tgtEl>
                                          <p:spTgt spid="1214"/>
                                        </p:tgtEl>
                                        <p:attrNameLst>
                                          <p:attrName>ppt_h</p:attrName>
                                        </p:attrNameLst>
                                      </p:cBhvr>
                                      <p:tavLst>
                                        <p:tav tm="0">
                                          <p:val>
                                            <p:fltVal val="0"/>
                                          </p:val>
                                        </p:tav>
                                        <p:tav tm="100000">
                                          <p:val>
                                            <p:strVal val="#ppt_h"/>
                                          </p:val>
                                        </p:tav>
                                      </p:tavLst>
                                    </p:anim>
                                    <p:animEffect transition="in" filter="fade">
                                      <p:cBhvr>
                                        <p:cTn id="33" dur="500"/>
                                        <p:tgtEl>
                                          <p:spTgt spid="1214"/>
                                        </p:tgtEl>
                                      </p:cBhvr>
                                    </p:animEffect>
                                  </p:childTnLst>
                                </p:cTn>
                              </p:par>
                            </p:childTnLst>
                          </p:cTn>
                        </p:par>
                        <p:par>
                          <p:cTn id="34" fill="hold">
                            <p:stCondLst>
                              <p:cond delay="24000"/>
                            </p:stCondLst>
                            <p:childTnLst>
                              <p:par>
                                <p:cTn id="35" presetID="53" presetClass="entr" presetSubtype="16" fill="hold" grpId="0" nodeType="afterEffect">
                                  <p:stCondLst>
                                    <p:cond delay="4000"/>
                                  </p:stCondLst>
                                  <p:childTnLst>
                                    <p:set>
                                      <p:cBhvr>
                                        <p:cTn id="36" dur="1" fill="hold">
                                          <p:stCondLst>
                                            <p:cond delay="0"/>
                                          </p:stCondLst>
                                        </p:cTn>
                                        <p:tgtEl>
                                          <p:spTgt spid="1215"/>
                                        </p:tgtEl>
                                        <p:attrNameLst>
                                          <p:attrName>style.visibility</p:attrName>
                                        </p:attrNameLst>
                                      </p:cBhvr>
                                      <p:to>
                                        <p:strVal val="visible"/>
                                      </p:to>
                                    </p:set>
                                    <p:anim calcmode="lin" valueType="num">
                                      <p:cBhvr>
                                        <p:cTn id="37" dur="500" fill="hold"/>
                                        <p:tgtEl>
                                          <p:spTgt spid="1215"/>
                                        </p:tgtEl>
                                        <p:attrNameLst>
                                          <p:attrName>ppt_w</p:attrName>
                                        </p:attrNameLst>
                                      </p:cBhvr>
                                      <p:tavLst>
                                        <p:tav tm="0">
                                          <p:val>
                                            <p:fltVal val="0"/>
                                          </p:val>
                                        </p:tav>
                                        <p:tav tm="100000">
                                          <p:val>
                                            <p:strVal val="#ppt_w"/>
                                          </p:val>
                                        </p:tav>
                                      </p:tavLst>
                                    </p:anim>
                                    <p:anim calcmode="lin" valueType="num">
                                      <p:cBhvr>
                                        <p:cTn id="38" dur="500" fill="hold"/>
                                        <p:tgtEl>
                                          <p:spTgt spid="1215"/>
                                        </p:tgtEl>
                                        <p:attrNameLst>
                                          <p:attrName>ppt_h</p:attrName>
                                        </p:attrNameLst>
                                      </p:cBhvr>
                                      <p:tavLst>
                                        <p:tav tm="0">
                                          <p:val>
                                            <p:fltVal val="0"/>
                                          </p:val>
                                        </p:tav>
                                        <p:tav tm="100000">
                                          <p:val>
                                            <p:strVal val="#ppt_h"/>
                                          </p:val>
                                        </p:tav>
                                      </p:tavLst>
                                    </p:anim>
                                    <p:animEffect transition="in" filter="fade">
                                      <p:cBhvr>
                                        <p:cTn id="39" dur="500"/>
                                        <p:tgtEl>
                                          <p:spTgt spid="1215"/>
                                        </p:tgtEl>
                                      </p:cBhvr>
                                    </p:animEffect>
                                  </p:childTnLst>
                                </p:cTn>
                              </p:par>
                            </p:childTnLst>
                          </p:cTn>
                        </p:par>
                        <p:par>
                          <p:cTn id="40" fill="hold">
                            <p:stCondLst>
                              <p:cond delay="28500"/>
                            </p:stCondLst>
                            <p:childTnLst>
                              <p:par>
                                <p:cTn id="41" presetID="53" presetClass="entr" presetSubtype="16" fill="hold" grpId="0" nodeType="afterEffect">
                                  <p:stCondLst>
                                    <p:cond delay="4000"/>
                                  </p:stCondLst>
                                  <p:childTnLst>
                                    <p:set>
                                      <p:cBhvr>
                                        <p:cTn id="42" dur="1" fill="hold">
                                          <p:stCondLst>
                                            <p:cond delay="0"/>
                                          </p:stCondLst>
                                        </p:cTn>
                                        <p:tgtEl>
                                          <p:spTgt spid="1216"/>
                                        </p:tgtEl>
                                        <p:attrNameLst>
                                          <p:attrName>style.visibility</p:attrName>
                                        </p:attrNameLst>
                                      </p:cBhvr>
                                      <p:to>
                                        <p:strVal val="visible"/>
                                      </p:to>
                                    </p:set>
                                    <p:anim calcmode="lin" valueType="num">
                                      <p:cBhvr>
                                        <p:cTn id="43" dur="500" fill="hold"/>
                                        <p:tgtEl>
                                          <p:spTgt spid="1216"/>
                                        </p:tgtEl>
                                        <p:attrNameLst>
                                          <p:attrName>ppt_w</p:attrName>
                                        </p:attrNameLst>
                                      </p:cBhvr>
                                      <p:tavLst>
                                        <p:tav tm="0">
                                          <p:val>
                                            <p:fltVal val="0"/>
                                          </p:val>
                                        </p:tav>
                                        <p:tav tm="100000">
                                          <p:val>
                                            <p:strVal val="#ppt_w"/>
                                          </p:val>
                                        </p:tav>
                                      </p:tavLst>
                                    </p:anim>
                                    <p:anim calcmode="lin" valueType="num">
                                      <p:cBhvr>
                                        <p:cTn id="44" dur="500" fill="hold"/>
                                        <p:tgtEl>
                                          <p:spTgt spid="1216"/>
                                        </p:tgtEl>
                                        <p:attrNameLst>
                                          <p:attrName>ppt_h</p:attrName>
                                        </p:attrNameLst>
                                      </p:cBhvr>
                                      <p:tavLst>
                                        <p:tav tm="0">
                                          <p:val>
                                            <p:fltVal val="0"/>
                                          </p:val>
                                        </p:tav>
                                        <p:tav tm="100000">
                                          <p:val>
                                            <p:strVal val="#ppt_h"/>
                                          </p:val>
                                        </p:tav>
                                      </p:tavLst>
                                    </p:anim>
                                    <p:animEffect transition="in" filter="fade">
                                      <p:cBhvr>
                                        <p:cTn id="45" dur="500"/>
                                        <p:tgtEl>
                                          <p:spTgt spid="1216"/>
                                        </p:tgtEl>
                                      </p:cBhvr>
                                    </p:animEffect>
                                  </p:childTnLst>
                                </p:cTn>
                              </p:par>
                            </p:childTnLst>
                          </p:cTn>
                        </p:par>
                        <p:par>
                          <p:cTn id="46" fill="hold">
                            <p:stCondLst>
                              <p:cond delay="33000"/>
                            </p:stCondLst>
                            <p:childTnLst>
                              <p:par>
                                <p:cTn id="47" presetID="53" presetClass="entr" presetSubtype="16" fill="hold" grpId="0" nodeType="afterEffect">
                                  <p:stCondLst>
                                    <p:cond delay="0"/>
                                  </p:stCondLst>
                                  <p:childTnLst>
                                    <p:set>
                                      <p:cBhvr>
                                        <p:cTn id="48" dur="1" fill="hold">
                                          <p:stCondLst>
                                            <p:cond delay="0"/>
                                          </p:stCondLst>
                                        </p:cTn>
                                        <p:tgtEl>
                                          <p:spTgt spid="1217"/>
                                        </p:tgtEl>
                                        <p:attrNameLst>
                                          <p:attrName>style.visibility</p:attrName>
                                        </p:attrNameLst>
                                      </p:cBhvr>
                                      <p:to>
                                        <p:strVal val="visible"/>
                                      </p:to>
                                    </p:set>
                                    <p:anim calcmode="lin" valueType="num">
                                      <p:cBhvr>
                                        <p:cTn id="49" dur="500" fill="hold"/>
                                        <p:tgtEl>
                                          <p:spTgt spid="1217"/>
                                        </p:tgtEl>
                                        <p:attrNameLst>
                                          <p:attrName>ppt_w</p:attrName>
                                        </p:attrNameLst>
                                      </p:cBhvr>
                                      <p:tavLst>
                                        <p:tav tm="0">
                                          <p:val>
                                            <p:fltVal val="0"/>
                                          </p:val>
                                        </p:tav>
                                        <p:tav tm="100000">
                                          <p:val>
                                            <p:strVal val="#ppt_w"/>
                                          </p:val>
                                        </p:tav>
                                      </p:tavLst>
                                    </p:anim>
                                    <p:anim calcmode="lin" valueType="num">
                                      <p:cBhvr>
                                        <p:cTn id="50" dur="500" fill="hold"/>
                                        <p:tgtEl>
                                          <p:spTgt spid="1217"/>
                                        </p:tgtEl>
                                        <p:attrNameLst>
                                          <p:attrName>ppt_h</p:attrName>
                                        </p:attrNameLst>
                                      </p:cBhvr>
                                      <p:tavLst>
                                        <p:tav tm="0">
                                          <p:val>
                                            <p:fltVal val="0"/>
                                          </p:val>
                                        </p:tav>
                                        <p:tav tm="100000">
                                          <p:val>
                                            <p:strVal val="#ppt_h"/>
                                          </p:val>
                                        </p:tav>
                                      </p:tavLst>
                                    </p:anim>
                                    <p:animEffect transition="in" filter="fade">
                                      <p:cBhvr>
                                        <p:cTn id="51" dur="500"/>
                                        <p:tgtEl>
                                          <p:spTgt spid="1217"/>
                                        </p:tgtEl>
                                      </p:cBhvr>
                                    </p:animEffect>
                                  </p:childTnLst>
                                </p:cTn>
                              </p:par>
                            </p:childTnLst>
                          </p:cTn>
                        </p:par>
                        <p:par>
                          <p:cTn id="52" fill="hold">
                            <p:stCondLst>
                              <p:cond delay="33500"/>
                            </p:stCondLst>
                            <p:childTnLst>
                              <p:par>
                                <p:cTn id="53" presetID="53" presetClass="entr" presetSubtype="16" fill="hold" grpId="0" nodeType="afterEffect">
                                  <p:stCondLst>
                                    <p:cond delay="0"/>
                                  </p:stCondLst>
                                  <p:childTnLst>
                                    <p:set>
                                      <p:cBhvr>
                                        <p:cTn id="54" dur="1" fill="hold">
                                          <p:stCondLst>
                                            <p:cond delay="0"/>
                                          </p:stCondLst>
                                        </p:cTn>
                                        <p:tgtEl>
                                          <p:spTgt spid="1218"/>
                                        </p:tgtEl>
                                        <p:attrNameLst>
                                          <p:attrName>style.visibility</p:attrName>
                                        </p:attrNameLst>
                                      </p:cBhvr>
                                      <p:to>
                                        <p:strVal val="visible"/>
                                      </p:to>
                                    </p:set>
                                    <p:anim calcmode="lin" valueType="num">
                                      <p:cBhvr>
                                        <p:cTn id="55" dur="500" fill="hold"/>
                                        <p:tgtEl>
                                          <p:spTgt spid="1218"/>
                                        </p:tgtEl>
                                        <p:attrNameLst>
                                          <p:attrName>ppt_w</p:attrName>
                                        </p:attrNameLst>
                                      </p:cBhvr>
                                      <p:tavLst>
                                        <p:tav tm="0">
                                          <p:val>
                                            <p:fltVal val="0"/>
                                          </p:val>
                                        </p:tav>
                                        <p:tav tm="100000">
                                          <p:val>
                                            <p:strVal val="#ppt_w"/>
                                          </p:val>
                                        </p:tav>
                                      </p:tavLst>
                                    </p:anim>
                                    <p:anim calcmode="lin" valueType="num">
                                      <p:cBhvr>
                                        <p:cTn id="56" dur="500" fill="hold"/>
                                        <p:tgtEl>
                                          <p:spTgt spid="1218"/>
                                        </p:tgtEl>
                                        <p:attrNameLst>
                                          <p:attrName>ppt_h</p:attrName>
                                        </p:attrNameLst>
                                      </p:cBhvr>
                                      <p:tavLst>
                                        <p:tav tm="0">
                                          <p:val>
                                            <p:fltVal val="0"/>
                                          </p:val>
                                        </p:tav>
                                        <p:tav tm="100000">
                                          <p:val>
                                            <p:strVal val="#ppt_h"/>
                                          </p:val>
                                        </p:tav>
                                      </p:tavLst>
                                    </p:anim>
                                    <p:animEffect transition="in" filter="fade">
                                      <p:cBhvr>
                                        <p:cTn id="57" dur="500"/>
                                        <p:tgtEl>
                                          <p:spTgt spid="1218"/>
                                        </p:tgtEl>
                                      </p:cBhvr>
                                    </p:animEffect>
                                  </p:childTnLst>
                                </p:cTn>
                              </p:par>
                            </p:childTnLst>
                          </p:cTn>
                        </p:par>
                        <p:par>
                          <p:cTn id="58" fill="hold">
                            <p:stCondLst>
                              <p:cond delay="34000"/>
                            </p:stCondLst>
                            <p:childTnLst>
                              <p:par>
                                <p:cTn id="59" presetID="53" presetClass="entr" presetSubtype="16" fill="hold" grpId="0" nodeType="afterEffect">
                                  <p:stCondLst>
                                    <p:cond delay="0"/>
                                  </p:stCondLst>
                                  <p:childTnLst>
                                    <p:set>
                                      <p:cBhvr>
                                        <p:cTn id="60" dur="1" fill="hold">
                                          <p:stCondLst>
                                            <p:cond delay="0"/>
                                          </p:stCondLst>
                                        </p:cTn>
                                        <p:tgtEl>
                                          <p:spTgt spid="1219"/>
                                        </p:tgtEl>
                                        <p:attrNameLst>
                                          <p:attrName>style.visibility</p:attrName>
                                        </p:attrNameLst>
                                      </p:cBhvr>
                                      <p:to>
                                        <p:strVal val="visible"/>
                                      </p:to>
                                    </p:set>
                                    <p:anim calcmode="lin" valueType="num">
                                      <p:cBhvr>
                                        <p:cTn id="61" dur="500" fill="hold"/>
                                        <p:tgtEl>
                                          <p:spTgt spid="1219"/>
                                        </p:tgtEl>
                                        <p:attrNameLst>
                                          <p:attrName>ppt_w</p:attrName>
                                        </p:attrNameLst>
                                      </p:cBhvr>
                                      <p:tavLst>
                                        <p:tav tm="0">
                                          <p:val>
                                            <p:fltVal val="0"/>
                                          </p:val>
                                        </p:tav>
                                        <p:tav tm="100000">
                                          <p:val>
                                            <p:strVal val="#ppt_w"/>
                                          </p:val>
                                        </p:tav>
                                      </p:tavLst>
                                    </p:anim>
                                    <p:anim calcmode="lin" valueType="num">
                                      <p:cBhvr>
                                        <p:cTn id="62" dur="500" fill="hold"/>
                                        <p:tgtEl>
                                          <p:spTgt spid="1219"/>
                                        </p:tgtEl>
                                        <p:attrNameLst>
                                          <p:attrName>ppt_h</p:attrName>
                                        </p:attrNameLst>
                                      </p:cBhvr>
                                      <p:tavLst>
                                        <p:tav tm="0">
                                          <p:val>
                                            <p:fltVal val="0"/>
                                          </p:val>
                                        </p:tav>
                                        <p:tav tm="100000">
                                          <p:val>
                                            <p:strVal val="#ppt_h"/>
                                          </p:val>
                                        </p:tav>
                                      </p:tavLst>
                                    </p:anim>
                                    <p:animEffect transition="in" filter="fade">
                                      <p:cBhvr>
                                        <p:cTn id="63" dur="500"/>
                                        <p:tgtEl>
                                          <p:spTgt spid="1219"/>
                                        </p:tgtEl>
                                      </p:cBhvr>
                                    </p:animEffect>
                                  </p:childTnLst>
                                </p:cTn>
                              </p:par>
                            </p:childTnLst>
                          </p:cTn>
                        </p:par>
                        <p:par>
                          <p:cTn id="64" fill="hold">
                            <p:stCondLst>
                              <p:cond delay="34500"/>
                            </p:stCondLst>
                            <p:childTnLst>
                              <p:par>
                                <p:cTn id="65" presetID="53" presetClass="entr" presetSubtype="16" fill="hold" grpId="0" nodeType="afterEffect">
                                  <p:stCondLst>
                                    <p:cond delay="0"/>
                                  </p:stCondLst>
                                  <p:childTnLst>
                                    <p:set>
                                      <p:cBhvr>
                                        <p:cTn id="66" dur="1" fill="hold">
                                          <p:stCondLst>
                                            <p:cond delay="0"/>
                                          </p:stCondLst>
                                        </p:cTn>
                                        <p:tgtEl>
                                          <p:spTgt spid="1220"/>
                                        </p:tgtEl>
                                        <p:attrNameLst>
                                          <p:attrName>style.visibility</p:attrName>
                                        </p:attrNameLst>
                                      </p:cBhvr>
                                      <p:to>
                                        <p:strVal val="visible"/>
                                      </p:to>
                                    </p:set>
                                    <p:anim calcmode="lin" valueType="num">
                                      <p:cBhvr>
                                        <p:cTn id="67" dur="500" fill="hold"/>
                                        <p:tgtEl>
                                          <p:spTgt spid="1220"/>
                                        </p:tgtEl>
                                        <p:attrNameLst>
                                          <p:attrName>ppt_w</p:attrName>
                                        </p:attrNameLst>
                                      </p:cBhvr>
                                      <p:tavLst>
                                        <p:tav tm="0">
                                          <p:val>
                                            <p:fltVal val="0"/>
                                          </p:val>
                                        </p:tav>
                                        <p:tav tm="100000">
                                          <p:val>
                                            <p:strVal val="#ppt_w"/>
                                          </p:val>
                                        </p:tav>
                                      </p:tavLst>
                                    </p:anim>
                                    <p:anim calcmode="lin" valueType="num">
                                      <p:cBhvr>
                                        <p:cTn id="68" dur="500" fill="hold"/>
                                        <p:tgtEl>
                                          <p:spTgt spid="1220"/>
                                        </p:tgtEl>
                                        <p:attrNameLst>
                                          <p:attrName>ppt_h</p:attrName>
                                        </p:attrNameLst>
                                      </p:cBhvr>
                                      <p:tavLst>
                                        <p:tav tm="0">
                                          <p:val>
                                            <p:fltVal val="0"/>
                                          </p:val>
                                        </p:tav>
                                        <p:tav tm="100000">
                                          <p:val>
                                            <p:strVal val="#ppt_h"/>
                                          </p:val>
                                        </p:tav>
                                      </p:tavLst>
                                    </p:anim>
                                    <p:animEffect transition="in" filter="fade">
                                      <p:cBhvr>
                                        <p:cTn id="69" dur="500"/>
                                        <p:tgtEl>
                                          <p:spTgt spid="1220"/>
                                        </p:tgtEl>
                                      </p:cBhvr>
                                    </p:animEffect>
                                  </p:childTnLst>
                                </p:cTn>
                              </p:par>
                            </p:childTnLst>
                          </p:cTn>
                        </p:par>
                        <p:par>
                          <p:cTn id="70" fill="hold">
                            <p:stCondLst>
                              <p:cond delay="35000"/>
                            </p:stCondLst>
                            <p:childTnLst>
                              <p:par>
                                <p:cTn id="71" presetID="53" presetClass="entr" presetSubtype="16" fill="hold" grpId="0" nodeType="afterEffect">
                                  <p:stCondLst>
                                    <p:cond delay="8000"/>
                                  </p:stCondLst>
                                  <p:childTnLst>
                                    <p:set>
                                      <p:cBhvr>
                                        <p:cTn id="72" dur="1" fill="hold">
                                          <p:stCondLst>
                                            <p:cond delay="0"/>
                                          </p:stCondLst>
                                        </p:cTn>
                                        <p:tgtEl>
                                          <p:spTgt spid="1221"/>
                                        </p:tgtEl>
                                        <p:attrNameLst>
                                          <p:attrName>style.visibility</p:attrName>
                                        </p:attrNameLst>
                                      </p:cBhvr>
                                      <p:to>
                                        <p:strVal val="visible"/>
                                      </p:to>
                                    </p:set>
                                    <p:anim calcmode="lin" valueType="num">
                                      <p:cBhvr>
                                        <p:cTn id="73" dur="500" fill="hold"/>
                                        <p:tgtEl>
                                          <p:spTgt spid="1221"/>
                                        </p:tgtEl>
                                        <p:attrNameLst>
                                          <p:attrName>ppt_w</p:attrName>
                                        </p:attrNameLst>
                                      </p:cBhvr>
                                      <p:tavLst>
                                        <p:tav tm="0">
                                          <p:val>
                                            <p:fltVal val="0"/>
                                          </p:val>
                                        </p:tav>
                                        <p:tav tm="100000">
                                          <p:val>
                                            <p:strVal val="#ppt_w"/>
                                          </p:val>
                                        </p:tav>
                                      </p:tavLst>
                                    </p:anim>
                                    <p:anim calcmode="lin" valueType="num">
                                      <p:cBhvr>
                                        <p:cTn id="74" dur="500" fill="hold"/>
                                        <p:tgtEl>
                                          <p:spTgt spid="1221"/>
                                        </p:tgtEl>
                                        <p:attrNameLst>
                                          <p:attrName>ppt_h</p:attrName>
                                        </p:attrNameLst>
                                      </p:cBhvr>
                                      <p:tavLst>
                                        <p:tav tm="0">
                                          <p:val>
                                            <p:fltVal val="0"/>
                                          </p:val>
                                        </p:tav>
                                        <p:tav tm="100000">
                                          <p:val>
                                            <p:strVal val="#ppt_h"/>
                                          </p:val>
                                        </p:tav>
                                      </p:tavLst>
                                    </p:anim>
                                    <p:animEffect transition="in" filter="fade">
                                      <p:cBhvr>
                                        <p:cTn id="75" dur="500"/>
                                        <p:tgtEl>
                                          <p:spTgt spid="1221"/>
                                        </p:tgtEl>
                                      </p:cBhvr>
                                    </p:animEffect>
                                  </p:childTnLst>
                                </p:cTn>
                              </p:par>
                            </p:childTnLst>
                          </p:cTn>
                        </p:par>
                        <p:par>
                          <p:cTn id="76" fill="hold">
                            <p:stCondLst>
                              <p:cond delay="43500"/>
                            </p:stCondLst>
                            <p:childTnLst>
                              <p:par>
                                <p:cTn id="77" presetID="53" presetClass="entr" presetSubtype="16" fill="hold" grpId="0" nodeType="afterEffect">
                                  <p:stCondLst>
                                    <p:cond delay="8000"/>
                                  </p:stCondLst>
                                  <p:childTnLst>
                                    <p:set>
                                      <p:cBhvr>
                                        <p:cTn id="78" dur="1" fill="hold">
                                          <p:stCondLst>
                                            <p:cond delay="0"/>
                                          </p:stCondLst>
                                        </p:cTn>
                                        <p:tgtEl>
                                          <p:spTgt spid="1222"/>
                                        </p:tgtEl>
                                        <p:attrNameLst>
                                          <p:attrName>style.visibility</p:attrName>
                                        </p:attrNameLst>
                                      </p:cBhvr>
                                      <p:to>
                                        <p:strVal val="visible"/>
                                      </p:to>
                                    </p:set>
                                    <p:anim calcmode="lin" valueType="num">
                                      <p:cBhvr>
                                        <p:cTn id="79" dur="500" fill="hold"/>
                                        <p:tgtEl>
                                          <p:spTgt spid="1222"/>
                                        </p:tgtEl>
                                        <p:attrNameLst>
                                          <p:attrName>ppt_w</p:attrName>
                                        </p:attrNameLst>
                                      </p:cBhvr>
                                      <p:tavLst>
                                        <p:tav tm="0">
                                          <p:val>
                                            <p:fltVal val="0"/>
                                          </p:val>
                                        </p:tav>
                                        <p:tav tm="100000">
                                          <p:val>
                                            <p:strVal val="#ppt_w"/>
                                          </p:val>
                                        </p:tav>
                                      </p:tavLst>
                                    </p:anim>
                                    <p:anim calcmode="lin" valueType="num">
                                      <p:cBhvr>
                                        <p:cTn id="80" dur="500" fill="hold"/>
                                        <p:tgtEl>
                                          <p:spTgt spid="1222"/>
                                        </p:tgtEl>
                                        <p:attrNameLst>
                                          <p:attrName>ppt_h</p:attrName>
                                        </p:attrNameLst>
                                      </p:cBhvr>
                                      <p:tavLst>
                                        <p:tav tm="0">
                                          <p:val>
                                            <p:fltVal val="0"/>
                                          </p:val>
                                        </p:tav>
                                        <p:tav tm="100000">
                                          <p:val>
                                            <p:strVal val="#ppt_h"/>
                                          </p:val>
                                        </p:tav>
                                      </p:tavLst>
                                    </p:anim>
                                    <p:animEffect transition="in" filter="fade">
                                      <p:cBhvr>
                                        <p:cTn id="81" dur="500"/>
                                        <p:tgtEl>
                                          <p:spTgt spid="12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1223"/>
                </p:tgtEl>
              </p:cMediaNode>
            </p:audio>
          </p:childTnLst>
        </p:cTn>
      </p:par>
    </p:tnLst>
    <p:bldLst>
      <p:bldP spid="1215" grpId="0" animBg="1" autoUpdateAnimBg="0"/>
      <p:bldP spid="1216" grpId="0" animBg="1" autoUpdateAnimBg="0"/>
      <p:bldP spid="1217" grpId="0" animBg="1" autoUpdateAnimBg="0"/>
      <p:bldP spid="1218" grpId="0" animBg="1" autoUpdateAnimBg="0"/>
      <p:bldP spid="1219" grpId="0" animBg="1" autoUpdateAnimBg="0"/>
      <p:bldP spid="1220" grpId="0" animBg="1" autoUpdateAnimBg="0"/>
      <p:bldP spid="1221" grpId="0" animBg="1" autoUpdateAnimBg="0"/>
      <p:bldP spid="1222" grpId="0" animBg="1" autoUpdateAnimBg="0"/>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9" name="四角形 125"/>
          <p:cNvSpPr>
            <a:spLocks noGrp="1"/>
          </p:cNvSpPr>
          <p:nvPr>
            <p:ph type="title"/>
          </p:nvPr>
        </p:nvSpPr>
        <p:spPr>
          <a:xfrm>
            <a:off x="0" y="0"/>
            <a:ext cx="3923259" cy="671490"/>
          </a:xfrm>
          <a:prstGeom prst="rect">
            <a:avLst/>
          </a:prstGeom>
        </p:spPr>
        <p:txBody>
          <a:bodyPr>
            <a:normAutofit fontScale="90000"/>
          </a:bodyPr>
          <a:lstStyle/>
          <a:p>
            <a:r>
              <a:rPr kumimoji="1" lang="ja-JP" altLang="en-US"/>
              <a:t>左官職人</a:t>
            </a:r>
          </a:p>
        </p:txBody>
      </p:sp>
      <p:grpSp>
        <p:nvGrpSpPr>
          <p:cNvPr id="1230" name="グループ 133"/>
          <p:cNvGrpSpPr/>
          <p:nvPr/>
        </p:nvGrpSpPr>
        <p:grpSpPr>
          <a:xfrm>
            <a:off x="4788000" y="671490"/>
            <a:ext cx="3681961" cy="984752"/>
            <a:chOff x="-3876243" y="8741117"/>
            <a:chExt cx="6577812" cy="5713641"/>
          </a:xfrm>
        </p:grpSpPr>
      </p:grpSp>
      <p:pic>
        <p:nvPicPr>
          <p:cNvPr id="1231" name="図 161"/>
          <p:cNvPicPr>
            <a:picLocks noChangeAspect="1"/>
          </p:cNvPicPr>
          <p:nvPr/>
        </p:nvPicPr>
        <p:blipFill>
          <a:blip r:embed="rId1"/>
          <a:stretch>
            <a:fillRect/>
          </a:stretch>
        </p:blipFill>
        <p:spPr>
          <a:xfrm>
            <a:off x="854120" y="917325"/>
            <a:ext cx="7352276" cy="4174255"/>
          </a:xfrm>
          <a:prstGeom prst="rect">
            <a:avLst/>
          </a:prstGeom>
        </p:spPr>
      </p:pic>
      <p:sp>
        <p:nvSpPr>
          <p:cNvPr id="1232" name="図形 162"/>
          <p:cNvSpPr/>
          <p:nvPr/>
        </p:nvSpPr>
        <p:spPr>
          <a:xfrm rot="16140000">
            <a:off x="7855863" y="1426872"/>
            <a:ext cx="701068" cy="84568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33" name="図形 163"/>
          <p:cNvSpPr/>
          <p:nvPr/>
        </p:nvSpPr>
        <p:spPr>
          <a:xfrm rot="-16140000" flipH="1">
            <a:off x="762362" y="3082767"/>
            <a:ext cx="701068" cy="84568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34" name="図 164"/>
          <p:cNvPicPr>
            <a:picLocks noChangeAspect="1"/>
          </p:cNvPicPr>
          <p:nvPr/>
        </p:nvPicPr>
        <p:blipFill>
          <a:blip r:embed="rId2"/>
          <a:stretch>
            <a:fillRect/>
          </a:stretch>
        </p:blipFill>
        <p:spPr>
          <a:xfrm>
            <a:off x="1143000" y="0"/>
            <a:ext cx="6858000" cy="5143500"/>
          </a:xfrm>
          <a:prstGeom prst="rect">
            <a:avLst/>
          </a:prstGeom>
        </p:spPr>
      </p:pic>
      <p:sp>
        <p:nvSpPr>
          <p:cNvPr id="1235" name="図形 166"/>
          <p:cNvSpPr/>
          <p:nvPr/>
        </p:nvSpPr>
        <p:spPr>
          <a:xfrm rot="16140000">
            <a:off x="4082878" y="1085589"/>
            <a:ext cx="1123921" cy="226656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36" name="foc58CF.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21000" p14:dur="3000">
        <p:fade/>
      </p:transition>
    </mc:Choice>
    <mc:Fallback>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6"/>
                                        </p:tgtEl>
                                      </p:cBhvr>
                                    </p:cmd>
                                  </p:childTnLst>
                                </p:cTn>
                              </p:par>
                            </p:childTnLst>
                          </p:cTn>
                        </p:par>
                        <p:par>
                          <p:cTn id="7" fill="hold">
                            <p:stCondLst>
                              <p:cond delay="1"/>
                            </p:stCondLst>
                            <p:childTnLst>
                              <p:par>
                                <p:cTn id="8" presetID="53" presetClass="entr" presetSubtype="16" fill="hold" grpId="0" nodeType="afterEffect">
                                  <p:stCondLst>
                                    <p:cond delay="3500"/>
                                  </p:stCondLst>
                                  <p:childTnLst>
                                    <p:set>
                                      <p:cBhvr>
                                        <p:cTn id="9" dur="1" fill="hold">
                                          <p:stCondLst>
                                            <p:cond delay="0"/>
                                          </p:stCondLst>
                                        </p:cTn>
                                        <p:tgtEl>
                                          <p:spTgt spid="1232"/>
                                        </p:tgtEl>
                                        <p:attrNameLst>
                                          <p:attrName>style.visibility</p:attrName>
                                        </p:attrNameLst>
                                      </p:cBhvr>
                                      <p:to>
                                        <p:strVal val="visible"/>
                                      </p:to>
                                    </p:set>
                                    <p:anim calcmode="lin" valueType="num">
                                      <p:cBhvr>
                                        <p:cTn id="10" dur="500" fill="hold"/>
                                        <p:tgtEl>
                                          <p:spTgt spid="1232"/>
                                        </p:tgtEl>
                                        <p:attrNameLst>
                                          <p:attrName>ppt_w</p:attrName>
                                        </p:attrNameLst>
                                      </p:cBhvr>
                                      <p:tavLst>
                                        <p:tav tm="0">
                                          <p:val>
                                            <p:fltVal val="0"/>
                                          </p:val>
                                        </p:tav>
                                        <p:tav tm="100000">
                                          <p:val>
                                            <p:strVal val="#ppt_w"/>
                                          </p:val>
                                        </p:tav>
                                      </p:tavLst>
                                    </p:anim>
                                    <p:anim calcmode="lin" valueType="num">
                                      <p:cBhvr>
                                        <p:cTn id="11" dur="500" fill="hold"/>
                                        <p:tgtEl>
                                          <p:spTgt spid="1232"/>
                                        </p:tgtEl>
                                        <p:attrNameLst>
                                          <p:attrName>ppt_h</p:attrName>
                                        </p:attrNameLst>
                                      </p:cBhvr>
                                      <p:tavLst>
                                        <p:tav tm="0">
                                          <p:val>
                                            <p:fltVal val="0"/>
                                          </p:val>
                                        </p:tav>
                                        <p:tav tm="100000">
                                          <p:val>
                                            <p:strVal val="#ppt_h"/>
                                          </p:val>
                                        </p:tav>
                                      </p:tavLst>
                                    </p:anim>
                                    <p:animEffect transition="in" filter="fade">
                                      <p:cBhvr>
                                        <p:cTn id="12" dur="500"/>
                                        <p:tgtEl>
                                          <p:spTgt spid="1232"/>
                                        </p:tgtEl>
                                      </p:cBhvr>
                                    </p:animEffect>
                                  </p:childTnLst>
                                </p:cTn>
                              </p:par>
                              <p:par>
                                <p:cTn id="13" presetID="53" presetClass="entr" presetSubtype="16" fill="hold" grpId="0" nodeType="withEffect">
                                  <p:stCondLst>
                                    <p:cond delay="3500"/>
                                  </p:stCondLst>
                                  <p:childTnLst>
                                    <p:set>
                                      <p:cBhvr>
                                        <p:cTn id="14" dur="1" fill="hold">
                                          <p:stCondLst>
                                            <p:cond delay="0"/>
                                          </p:stCondLst>
                                        </p:cTn>
                                        <p:tgtEl>
                                          <p:spTgt spid="1233"/>
                                        </p:tgtEl>
                                        <p:attrNameLst>
                                          <p:attrName>style.visibility</p:attrName>
                                        </p:attrNameLst>
                                      </p:cBhvr>
                                      <p:to>
                                        <p:strVal val="visible"/>
                                      </p:to>
                                    </p:set>
                                    <p:anim calcmode="lin" valueType="num">
                                      <p:cBhvr>
                                        <p:cTn id="15" dur="500" fill="hold"/>
                                        <p:tgtEl>
                                          <p:spTgt spid="1233"/>
                                        </p:tgtEl>
                                        <p:attrNameLst>
                                          <p:attrName>ppt_w</p:attrName>
                                        </p:attrNameLst>
                                      </p:cBhvr>
                                      <p:tavLst>
                                        <p:tav tm="0">
                                          <p:val>
                                            <p:fltVal val="0"/>
                                          </p:val>
                                        </p:tav>
                                        <p:tav tm="100000">
                                          <p:val>
                                            <p:strVal val="#ppt_w"/>
                                          </p:val>
                                        </p:tav>
                                      </p:tavLst>
                                    </p:anim>
                                    <p:anim calcmode="lin" valueType="num">
                                      <p:cBhvr>
                                        <p:cTn id="16" dur="500" fill="hold"/>
                                        <p:tgtEl>
                                          <p:spTgt spid="1233"/>
                                        </p:tgtEl>
                                        <p:attrNameLst>
                                          <p:attrName>ppt_h</p:attrName>
                                        </p:attrNameLst>
                                      </p:cBhvr>
                                      <p:tavLst>
                                        <p:tav tm="0">
                                          <p:val>
                                            <p:fltVal val="0"/>
                                          </p:val>
                                        </p:tav>
                                        <p:tav tm="100000">
                                          <p:val>
                                            <p:strVal val="#ppt_h"/>
                                          </p:val>
                                        </p:tav>
                                      </p:tavLst>
                                    </p:anim>
                                    <p:animEffect transition="in" filter="fade">
                                      <p:cBhvr>
                                        <p:cTn id="17" dur="500"/>
                                        <p:tgtEl>
                                          <p:spTgt spid="1233"/>
                                        </p:tgtEl>
                                      </p:cBhvr>
                                    </p:animEffect>
                                  </p:childTnLst>
                                </p:cTn>
                              </p:par>
                            </p:childTnLst>
                          </p:cTn>
                        </p:par>
                        <p:par>
                          <p:cTn id="18" fill="hold">
                            <p:stCondLst>
                              <p:cond delay="4001"/>
                            </p:stCondLst>
                            <p:childTnLst>
                              <p:par>
                                <p:cTn id="19" presetID="53" presetClass="exit" presetSubtype="32" fill="hold" nodeType="afterEffect">
                                  <p:stCondLst>
                                    <p:cond delay="6000"/>
                                  </p:stCondLst>
                                  <p:childTnLst>
                                    <p:anim calcmode="lin" valueType="num">
                                      <p:cBhvr>
                                        <p:cTn id="20" dur="500"/>
                                        <p:tgtEl>
                                          <p:spTgt spid="1231"/>
                                        </p:tgtEl>
                                        <p:attrNameLst>
                                          <p:attrName>ppt_w</p:attrName>
                                        </p:attrNameLst>
                                      </p:cBhvr>
                                      <p:tavLst>
                                        <p:tav tm="0">
                                          <p:val>
                                            <p:strVal val="ppt_w"/>
                                          </p:val>
                                        </p:tav>
                                        <p:tav tm="100000">
                                          <p:val>
                                            <p:fltVal val="0"/>
                                          </p:val>
                                        </p:tav>
                                      </p:tavLst>
                                    </p:anim>
                                    <p:anim calcmode="lin" valueType="num">
                                      <p:cBhvr>
                                        <p:cTn id="21" dur="500"/>
                                        <p:tgtEl>
                                          <p:spTgt spid="1231"/>
                                        </p:tgtEl>
                                        <p:attrNameLst>
                                          <p:attrName>ppt_h</p:attrName>
                                        </p:attrNameLst>
                                      </p:cBhvr>
                                      <p:tavLst>
                                        <p:tav tm="0">
                                          <p:val>
                                            <p:strVal val="ppt_h"/>
                                          </p:val>
                                        </p:tav>
                                        <p:tav tm="100000">
                                          <p:val>
                                            <p:fltVal val="0"/>
                                          </p:val>
                                        </p:tav>
                                      </p:tavLst>
                                    </p:anim>
                                    <p:animEffect transition="out" filter="fade">
                                      <p:cBhvr>
                                        <p:cTn id="22" dur="500"/>
                                        <p:tgtEl>
                                          <p:spTgt spid="1231"/>
                                        </p:tgtEl>
                                      </p:cBhvr>
                                    </p:animEffect>
                                    <p:set>
                                      <p:cBhvr>
                                        <p:cTn id="23" dur="1" fill="hold">
                                          <p:stCondLst>
                                            <p:cond delay="499"/>
                                          </p:stCondLst>
                                        </p:cTn>
                                        <p:tgtEl>
                                          <p:spTgt spid="1231"/>
                                        </p:tgtEl>
                                        <p:attrNameLst>
                                          <p:attrName>style.visibility</p:attrName>
                                        </p:attrNameLst>
                                      </p:cBhvr>
                                      <p:to>
                                        <p:strVal val="hidden"/>
                                      </p:to>
                                    </p:set>
                                  </p:childTnLst>
                                </p:cTn>
                              </p:par>
                              <p:par>
                                <p:cTn id="24" presetID="53" presetClass="exit" presetSubtype="32" fill="hold" grpId="1" nodeType="withEffect">
                                  <p:stCondLst>
                                    <p:cond delay="6000"/>
                                  </p:stCondLst>
                                  <p:childTnLst>
                                    <p:anim calcmode="lin" valueType="num">
                                      <p:cBhvr>
                                        <p:cTn id="25" dur="500"/>
                                        <p:tgtEl>
                                          <p:spTgt spid="1232"/>
                                        </p:tgtEl>
                                        <p:attrNameLst>
                                          <p:attrName>ppt_w</p:attrName>
                                        </p:attrNameLst>
                                      </p:cBhvr>
                                      <p:tavLst>
                                        <p:tav tm="0">
                                          <p:val>
                                            <p:strVal val="ppt_w"/>
                                          </p:val>
                                        </p:tav>
                                        <p:tav tm="100000">
                                          <p:val>
                                            <p:fltVal val="0"/>
                                          </p:val>
                                        </p:tav>
                                      </p:tavLst>
                                    </p:anim>
                                    <p:anim calcmode="lin" valueType="num">
                                      <p:cBhvr>
                                        <p:cTn id="26" dur="500"/>
                                        <p:tgtEl>
                                          <p:spTgt spid="1232"/>
                                        </p:tgtEl>
                                        <p:attrNameLst>
                                          <p:attrName>ppt_h</p:attrName>
                                        </p:attrNameLst>
                                      </p:cBhvr>
                                      <p:tavLst>
                                        <p:tav tm="0">
                                          <p:val>
                                            <p:strVal val="ppt_h"/>
                                          </p:val>
                                        </p:tav>
                                        <p:tav tm="100000">
                                          <p:val>
                                            <p:fltVal val="0"/>
                                          </p:val>
                                        </p:tav>
                                      </p:tavLst>
                                    </p:anim>
                                    <p:animEffect transition="out" filter="fade">
                                      <p:cBhvr>
                                        <p:cTn id="27" dur="500"/>
                                        <p:tgtEl>
                                          <p:spTgt spid="1232"/>
                                        </p:tgtEl>
                                      </p:cBhvr>
                                    </p:animEffect>
                                    <p:set>
                                      <p:cBhvr>
                                        <p:cTn id="28" dur="1" fill="hold">
                                          <p:stCondLst>
                                            <p:cond delay="499"/>
                                          </p:stCondLst>
                                        </p:cTn>
                                        <p:tgtEl>
                                          <p:spTgt spid="1232"/>
                                        </p:tgtEl>
                                        <p:attrNameLst>
                                          <p:attrName>style.visibility</p:attrName>
                                        </p:attrNameLst>
                                      </p:cBhvr>
                                      <p:to>
                                        <p:strVal val="hidden"/>
                                      </p:to>
                                    </p:set>
                                  </p:childTnLst>
                                </p:cTn>
                              </p:par>
                              <p:par>
                                <p:cTn id="29" presetID="53" presetClass="exit" presetSubtype="32" fill="hold" grpId="1" nodeType="withEffect">
                                  <p:stCondLst>
                                    <p:cond delay="6000"/>
                                  </p:stCondLst>
                                  <p:childTnLst>
                                    <p:anim calcmode="lin" valueType="num">
                                      <p:cBhvr>
                                        <p:cTn id="30" dur="500"/>
                                        <p:tgtEl>
                                          <p:spTgt spid="1233"/>
                                        </p:tgtEl>
                                        <p:attrNameLst>
                                          <p:attrName>ppt_w</p:attrName>
                                        </p:attrNameLst>
                                      </p:cBhvr>
                                      <p:tavLst>
                                        <p:tav tm="0">
                                          <p:val>
                                            <p:strVal val="ppt_w"/>
                                          </p:val>
                                        </p:tav>
                                        <p:tav tm="100000">
                                          <p:val>
                                            <p:fltVal val="0"/>
                                          </p:val>
                                        </p:tav>
                                      </p:tavLst>
                                    </p:anim>
                                    <p:anim calcmode="lin" valueType="num">
                                      <p:cBhvr>
                                        <p:cTn id="31" dur="500"/>
                                        <p:tgtEl>
                                          <p:spTgt spid="1233"/>
                                        </p:tgtEl>
                                        <p:attrNameLst>
                                          <p:attrName>ppt_h</p:attrName>
                                        </p:attrNameLst>
                                      </p:cBhvr>
                                      <p:tavLst>
                                        <p:tav tm="0">
                                          <p:val>
                                            <p:strVal val="ppt_h"/>
                                          </p:val>
                                        </p:tav>
                                        <p:tav tm="100000">
                                          <p:val>
                                            <p:fltVal val="0"/>
                                          </p:val>
                                        </p:tav>
                                      </p:tavLst>
                                    </p:anim>
                                    <p:animEffect transition="out" filter="fade">
                                      <p:cBhvr>
                                        <p:cTn id="32" dur="500"/>
                                        <p:tgtEl>
                                          <p:spTgt spid="1233"/>
                                        </p:tgtEl>
                                      </p:cBhvr>
                                    </p:animEffect>
                                    <p:set>
                                      <p:cBhvr>
                                        <p:cTn id="33" dur="1" fill="hold">
                                          <p:stCondLst>
                                            <p:cond delay="499"/>
                                          </p:stCondLst>
                                        </p:cTn>
                                        <p:tgtEl>
                                          <p:spTgt spid="1233"/>
                                        </p:tgtEl>
                                        <p:attrNameLst>
                                          <p:attrName>style.visibility</p:attrName>
                                        </p:attrNameLst>
                                      </p:cBhvr>
                                      <p:to>
                                        <p:strVal val="hidden"/>
                                      </p:to>
                                    </p:set>
                                  </p:childTnLst>
                                </p:cTn>
                              </p:par>
                            </p:childTnLst>
                          </p:cTn>
                        </p:par>
                        <p:par>
                          <p:cTn id="34" fill="hold">
                            <p:stCondLst>
                              <p:cond delay="10501"/>
                            </p:stCondLst>
                            <p:childTnLst>
                              <p:par>
                                <p:cTn id="35" presetID="53" presetClass="entr" presetSubtype="16" fill="hold" nodeType="afterEffect">
                                  <p:stCondLst>
                                    <p:cond delay="0"/>
                                  </p:stCondLst>
                                  <p:childTnLst>
                                    <p:set>
                                      <p:cBhvr>
                                        <p:cTn id="36" dur="1" fill="hold">
                                          <p:stCondLst>
                                            <p:cond delay="0"/>
                                          </p:stCondLst>
                                        </p:cTn>
                                        <p:tgtEl>
                                          <p:spTgt spid="1234"/>
                                        </p:tgtEl>
                                        <p:attrNameLst>
                                          <p:attrName>style.visibility</p:attrName>
                                        </p:attrNameLst>
                                      </p:cBhvr>
                                      <p:to>
                                        <p:strVal val="visible"/>
                                      </p:to>
                                    </p:set>
                                    <p:anim calcmode="lin" valueType="num">
                                      <p:cBhvr>
                                        <p:cTn id="37" dur="500" fill="hold"/>
                                        <p:tgtEl>
                                          <p:spTgt spid="1234"/>
                                        </p:tgtEl>
                                        <p:attrNameLst>
                                          <p:attrName>ppt_w</p:attrName>
                                        </p:attrNameLst>
                                      </p:cBhvr>
                                      <p:tavLst>
                                        <p:tav tm="0">
                                          <p:val>
                                            <p:fltVal val="0"/>
                                          </p:val>
                                        </p:tav>
                                        <p:tav tm="100000">
                                          <p:val>
                                            <p:strVal val="#ppt_w"/>
                                          </p:val>
                                        </p:tav>
                                      </p:tavLst>
                                    </p:anim>
                                    <p:anim calcmode="lin" valueType="num">
                                      <p:cBhvr>
                                        <p:cTn id="38" dur="500" fill="hold"/>
                                        <p:tgtEl>
                                          <p:spTgt spid="1234"/>
                                        </p:tgtEl>
                                        <p:attrNameLst>
                                          <p:attrName>ppt_h</p:attrName>
                                        </p:attrNameLst>
                                      </p:cBhvr>
                                      <p:tavLst>
                                        <p:tav tm="0">
                                          <p:val>
                                            <p:fltVal val="0"/>
                                          </p:val>
                                        </p:tav>
                                        <p:tav tm="100000">
                                          <p:val>
                                            <p:strVal val="#ppt_h"/>
                                          </p:val>
                                        </p:tav>
                                      </p:tavLst>
                                    </p:anim>
                                    <p:animEffect transition="in" filter="fade">
                                      <p:cBhvr>
                                        <p:cTn id="39" dur="500"/>
                                        <p:tgtEl>
                                          <p:spTgt spid="123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35"/>
                                        </p:tgtEl>
                                        <p:attrNameLst>
                                          <p:attrName>style.visibility</p:attrName>
                                        </p:attrNameLst>
                                      </p:cBhvr>
                                      <p:to>
                                        <p:strVal val="visible"/>
                                      </p:to>
                                    </p:set>
                                    <p:anim calcmode="lin" valueType="num">
                                      <p:cBhvr>
                                        <p:cTn id="42" dur="500" fill="hold"/>
                                        <p:tgtEl>
                                          <p:spTgt spid="1235"/>
                                        </p:tgtEl>
                                        <p:attrNameLst>
                                          <p:attrName>ppt_w</p:attrName>
                                        </p:attrNameLst>
                                      </p:cBhvr>
                                      <p:tavLst>
                                        <p:tav tm="0">
                                          <p:val>
                                            <p:fltVal val="0"/>
                                          </p:val>
                                        </p:tav>
                                        <p:tav tm="100000">
                                          <p:val>
                                            <p:strVal val="#ppt_w"/>
                                          </p:val>
                                        </p:tav>
                                      </p:tavLst>
                                    </p:anim>
                                    <p:anim calcmode="lin" valueType="num">
                                      <p:cBhvr>
                                        <p:cTn id="43" dur="500" fill="hold"/>
                                        <p:tgtEl>
                                          <p:spTgt spid="1235"/>
                                        </p:tgtEl>
                                        <p:attrNameLst>
                                          <p:attrName>ppt_h</p:attrName>
                                        </p:attrNameLst>
                                      </p:cBhvr>
                                      <p:tavLst>
                                        <p:tav tm="0">
                                          <p:val>
                                            <p:fltVal val="0"/>
                                          </p:val>
                                        </p:tav>
                                        <p:tav tm="100000">
                                          <p:val>
                                            <p:strVal val="#ppt_h"/>
                                          </p:val>
                                        </p:tav>
                                      </p:tavLst>
                                    </p:anim>
                                    <p:animEffect transition="in" filter="fade">
                                      <p:cBhvr>
                                        <p:cTn id="44" dur="500"/>
                                        <p:tgtEl>
                                          <p:spTgt spid="12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236"/>
                </p:tgtEl>
              </p:cMediaNode>
            </p:audio>
          </p:childTnLst>
        </p:cTn>
      </p:par>
    </p:tnLst>
    <p:bldLst>
      <p:bldP spid="1232" grpId="0" animBg="1" autoUpdateAnimBg="0"/>
      <p:bldP spid="1232" grpId="1" animBg="1" autoUpdateAnimBg="0"/>
      <p:bldP spid="1233" grpId="0" animBg="1" autoUpdateAnimBg="0"/>
      <p:bldP spid="1233" grpId="1" animBg="1" autoUpdateAnimBg="0"/>
      <p:bldP spid="1235" grpId="0" animBg="1" autoUpdateAnimBg="0"/>
    </p:bld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42" name="図 167"/>
          <p:cNvPicPr>
            <a:picLocks noChangeAspect="1"/>
          </p:cNvPicPr>
          <p:nvPr/>
        </p:nvPicPr>
        <p:blipFill>
          <a:blip r:embed="rId1"/>
          <a:stretch>
            <a:fillRect/>
          </a:stretch>
        </p:blipFill>
        <p:spPr>
          <a:xfrm rot="5400000">
            <a:off x="4645817" y="647023"/>
            <a:ext cx="5147590" cy="3851356"/>
          </a:xfrm>
          <a:prstGeom prst="rect">
            <a:avLst/>
          </a:prstGeom>
        </p:spPr>
      </p:pic>
      <p:sp>
        <p:nvSpPr>
          <p:cNvPr id="1243" name="図形 173"/>
          <p:cNvSpPr/>
          <p:nvPr/>
        </p:nvSpPr>
        <p:spPr>
          <a:xfrm>
            <a:off x="6757425" y="4299733"/>
            <a:ext cx="934035" cy="841466"/>
          </a:xfrm>
          <a:prstGeom prst="donut">
            <a:avLst>
              <a:gd name="adj" fmla="val 103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nvGrpSpPr>
          <p:cNvPr id="1244" name="グループ 171"/>
          <p:cNvGrpSpPr/>
          <p:nvPr/>
        </p:nvGrpSpPr>
        <p:grpSpPr>
          <a:xfrm>
            <a:off x="468000" y="1069885"/>
            <a:ext cx="3814562" cy="3729652"/>
            <a:chOff x="6137544" y="2886923"/>
            <a:chExt cx="2010964" cy="2376000"/>
          </a:xfrm>
        </p:grpSpPr>
        <p:sp>
          <p:nvSpPr>
            <p:cNvPr id="1245" name="図形 170"/>
            <p:cNvSpPr/>
            <p:nvPr/>
          </p:nvSpPr>
          <p:spPr>
            <a:xfrm>
              <a:off x="6137544" y="2886923"/>
              <a:ext cx="2010964" cy="2376000"/>
            </a:xfrm>
            <a:prstGeom prst="wedgeRectCallout">
              <a:avLst>
                <a:gd name="adj1" fmla="val 119454"/>
                <a:gd name="adj2" fmla="val 416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46" name="図 169"/>
            <p:cNvPicPr>
              <a:picLocks noChangeAspect="1"/>
            </p:cNvPicPr>
            <p:nvPr/>
          </p:nvPicPr>
          <p:blipFill>
            <a:blip r:embed="rId2"/>
            <a:stretch>
              <a:fillRect/>
            </a:stretch>
          </p:blipFill>
          <p:spPr>
            <a:xfrm>
              <a:off x="6289692" y="3003750"/>
              <a:ext cx="1706669" cy="2153029"/>
            </a:xfrm>
            <a:prstGeom prst="rect">
              <a:avLst/>
            </a:prstGeom>
          </p:spPr>
        </p:pic>
      </p:grpSp>
      <p:sp>
        <p:nvSpPr>
          <p:cNvPr id="1247" name="直線 168"/>
          <p:cNvSpPr/>
          <p:nvPr/>
        </p:nvSpPr>
        <p:spPr>
          <a:xfrm>
            <a:off x="935596" y="4229100"/>
            <a:ext cx="2723985" cy="0"/>
          </a:xfrm>
          <a:prstGeom prst="line">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sp>
      <p:sp>
        <p:nvSpPr>
          <p:cNvPr id="1248" name="四角形 164"/>
          <p:cNvSpPr/>
          <p:nvPr/>
        </p:nvSpPr>
        <p:spPr>
          <a:xfrm>
            <a:off x="219852" y="2911521"/>
            <a:ext cx="4957649" cy="1151994"/>
          </a:xfrm>
          <a:prstGeom prst="rect">
            <a:avLst/>
          </a:prstGeom>
          <a:ln/>
        </p:spPr>
        <p:txBody>
          <a:bodyPr>
            <a:normAutofit fontScale="77500" lnSpcReduction="20000"/>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kumimoji="1" lang="ja-JP" altLang="en-US" sz="9600" dirty="0">
                <a:ln w="28575">
                  <a:solidFill>
                    <a:srgbClr val="002060"/>
                  </a:solidFill>
                </a:ln>
                <a:latin typeface="AR P丸ゴシック体E"/>
                <a:ea typeface="AR P丸ゴシック体E"/>
              </a:rPr>
              <a:t>約３０ｃｍ</a:t>
            </a:r>
            <a:endParaRPr kumimoji="1" lang="ja-JP" altLang="en-US" dirty="0">
              <a:ln w="28575">
                <a:solidFill>
                  <a:srgbClr val="002060"/>
                </a:solidFill>
              </a:ln>
              <a:latin typeface="AR P丸ゴシック体E"/>
              <a:ea typeface="AR P丸ゴシック体E"/>
            </a:endParaRPr>
          </a:p>
        </p:txBody>
      </p:sp>
      <p:sp>
        <p:nvSpPr>
          <p:cNvPr id="1249" name="四角形 168"/>
          <p:cNvSpPr>
            <a:spLocks noGrp="1"/>
          </p:cNvSpPr>
          <p:nvPr>
            <p:ph type="title"/>
          </p:nvPr>
        </p:nvSpPr>
        <p:spPr>
          <a:xfrm>
            <a:off x="338325" y="5781"/>
            <a:ext cx="4957649" cy="671490"/>
          </a:xfrm>
          <a:prstGeom prst="rect">
            <a:avLst/>
          </a:prstGeom>
        </p:spPr>
        <p:txBody>
          <a:bodyPr>
            <a:normAutofit fontScale="90000"/>
          </a:bodyPr>
          <a:lstStyle/>
          <a:p>
            <a:r>
              <a:rPr kumimoji="1" lang="ja-JP" altLang="en-US"/>
              <a:t>川越の蔵造りの特徴</a:t>
            </a:r>
          </a:p>
        </p:txBody>
      </p:sp>
      <p:grpSp>
        <p:nvGrpSpPr>
          <p:cNvPr id="1250" name="グループ 161"/>
          <p:cNvGrpSpPr/>
          <p:nvPr/>
        </p:nvGrpSpPr>
        <p:grpSpPr>
          <a:xfrm>
            <a:off x="4110120" y="677271"/>
            <a:ext cx="5040000" cy="1152000"/>
            <a:chOff x="1628916" y="2997307"/>
            <a:chExt cx="6577812" cy="4721710"/>
          </a:xfrm>
        </p:grpSpPr>
        <p:sp>
          <p:nvSpPr>
            <p:cNvPr id="1251" name="図形 125"/>
            <p:cNvSpPr/>
            <p:nvPr/>
          </p:nvSpPr>
          <p:spPr>
            <a:xfrm>
              <a:off x="1628916" y="2997307"/>
              <a:ext cx="6577812" cy="4721710"/>
            </a:xfrm>
            <a:prstGeom prst="roundRect">
              <a:avLst>
                <a:gd name="adj" fmla="val 8201"/>
              </a:avLst>
            </a:prstGeom>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lang="ja-JP" altLang="en-US"/>
              </a:pPr>
              <a:r>
                <a:rPr lang="ja-JP" altLang="en-US" sz="3200">
                  <a:latin typeface="AR P丸ゴシック体E"/>
                  <a:ea typeface="AR P丸ゴシック体E"/>
                </a:rPr>
                <a:t>蔵造りの壁の厚さは、</a:t>
              </a:r>
              <a:endParaRPr lang="ja-JP" altLang="en-US" sz="4000">
                <a:latin typeface="AR P丸ゴシック体E"/>
                <a:ea typeface="AR P丸ゴシック体E"/>
              </a:endParaRPr>
            </a:p>
            <a:p>
              <a:pPr algn="ctr">
                <a:defRPr lang="ja-JP" altLang="en-US"/>
              </a:pPr>
              <a:r>
                <a:rPr lang="ja-JP" altLang="en-US" sz="3200">
                  <a:latin typeface="AR P丸ゴシック体E"/>
                  <a:ea typeface="AR P丸ゴシック体E"/>
                </a:rPr>
                <a:t>どのくらいでしょう？</a:t>
              </a:r>
            </a:p>
          </p:txBody>
        </p:sp>
      </p:grpSp>
      <p:pic>
        <p:nvPicPr>
          <p:cNvPr id="1252" name="foc4A20.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advClick="0" advTm="40000" p14:dur="10">
        <p:fade/>
      </p:transition>
    </mc:Choice>
    <mc:Fallback>
      <p:transition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2"/>
                                        </p:tgtEl>
                                      </p:cBhvr>
                                    </p:cmd>
                                  </p:childTnLst>
                                </p:cTn>
                              </p:par>
                            </p:childTnLst>
                          </p:cTn>
                        </p:par>
                        <p:par>
                          <p:cTn id="7" fill="hold">
                            <p:stCondLst>
                              <p:cond delay="1"/>
                            </p:stCondLst>
                            <p:childTnLst>
                              <p:par>
                                <p:cTn id="8" presetID="26" presetClass="entr" presetSubtype="0" fill="hold" nodeType="afterEffect">
                                  <p:stCondLst>
                                    <p:cond delay="6000"/>
                                  </p:stCondLst>
                                  <p:childTnLst>
                                    <p:set>
                                      <p:cBhvr>
                                        <p:cTn id="9" dur="1" fill="hold">
                                          <p:stCondLst>
                                            <p:cond delay="0"/>
                                          </p:stCondLst>
                                        </p:cTn>
                                        <p:tgtEl>
                                          <p:spTgt spid="1250"/>
                                        </p:tgtEl>
                                        <p:attrNameLst>
                                          <p:attrName>style.visibility</p:attrName>
                                        </p:attrNameLst>
                                      </p:cBhvr>
                                      <p:to>
                                        <p:strVal val="visible"/>
                                      </p:to>
                                    </p:set>
                                    <p:animEffect transition="in" filter="wipe(down)">
                                      <p:cBhvr>
                                        <p:cTn id="10" dur="580">
                                          <p:stCondLst>
                                            <p:cond delay="0"/>
                                          </p:stCondLst>
                                        </p:cTn>
                                        <p:tgtEl>
                                          <p:spTgt spid="1250"/>
                                        </p:tgtEl>
                                      </p:cBhvr>
                                    </p:animEffect>
                                    <p:anim calcmode="lin" valueType="num">
                                      <p:cBhvr>
                                        <p:cTn id="11" dur="1822" tmFilter="0,0; 0.14,0.36; 0.43,0.73; 0.71,0.91; 1.0,1.0">
                                          <p:stCondLst>
                                            <p:cond delay="0"/>
                                          </p:stCondLst>
                                        </p:cTn>
                                        <p:tgtEl>
                                          <p:spTgt spid="125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25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25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25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250"/>
                                        </p:tgtEl>
                                        <p:attrNameLst>
                                          <p:attrName>ppt_y</p:attrName>
                                        </p:attrNameLst>
                                      </p:cBhvr>
                                      <p:tavLst>
                                        <p:tav tm="0" fmla="#ppt_y-sin(pi*$)/81">
                                          <p:val>
                                            <p:fltVal val="0"/>
                                          </p:val>
                                        </p:tav>
                                        <p:tav tm="100000">
                                          <p:val>
                                            <p:fltVal val="1"/>
                                          </p:val>
                                        </p:tav>
                                      </p:tavLst>
                                    </p:anim>
                                    <p:animScale>
                                      <p:cBhvr>
                                        <p:cTn id="16" dur="26">
                                          <p:stCondLst>
                                            <p:cond delay="650"/>
                                          </p:stCondLst>
                                        </p:cTn>
                                        <p:tgtEl>
                                          <p:spTgt spid="1250"/>
                                        </p:tgtEl>
                                      </p:cBhvr>
                                      <p:to x="100000" y="60000"/>
                                    </p:animScale>
                                    <p:animScale>
                                      <p:cBhvr>
                                        <p:cTn id="17" dur="166" decel="50000">
                                          <p:stCondLst>
                                            <p:cond delay="676"/>
                                          </p:stCondLst>
                                        </p:cTn>
                                        <p:tgtEl>
                                          <p:spTgt spid="1250"/>
                                        </p:tgtEl>
                                      </p:cBhvr>
                                      <p:to x="100000" y="100000"/>
                                    </p:animScale>
                                    <p:animScale>
                                      <p:cBhvr>
                                        <p:cTn id="18" dur="26">
                                          <p:stCondLst>
                                            <p:cond delay="1312"/>
                                          </p:stCondLst>
                                        </p:cTn>
                                        <p:tgtEl>
                                          <p:spTgt spid="1250"/>
                                        </p:tgtEl>
                                      </p:cBhvr>
                                      <p:to x="100000" y="80000"/>
                                    </p:animScale>
                                    <p:animScale>
                                      <p:cBhvr>
                                        <p:cTn id="19" dur="166" decel="50000">
                                          <p:stCondLst>
                                            <p:cond delay="1338"/>
                                          </p:stCondLst>
                                        </p:cTn>
                                        <p:tgtEl>
                                          <p:spTgt spid="1250"/>
                                        </p:tgtEl>
                                      </p:cBhvr>
                                      <p:to x="100000" y="100000"/>
                                    </p:animScale>
                                    <p:animScale>
                                      <p:cBhvr>
                                        <p:cTn id="20" dur="26">
                                          <p:stCondLst>
                                            <p:cond delay="1642"/>
                                          </p:stCondLst>
                                        </p:cTn>
                                        <p:tgtEl>
                                          <p:spTgt spid="1250"/>
                                        </p:tgtEl>
                                      </p:cBhvr>
                                      <p:to x="100000" y="90000"/>
                                    </p:animScale>
                                    <p:animScale>
                                      <p:cBhvr>
                                        <p:cTn id="21" dur="166" decel="50000">
                                          <p:stCondLst>
                                            <p:cond delay="1668"/>
                                          </p:stCondLst>
                                        </p:cTn>
                                        <p:tgtEl>
                                          <p:spTgt spid="1250"/>
                                        </p:tgtEl>
                                      </p:cBhvr>
                                      <p:to x="100000" y="100000"/>
                                    </p:animScale>
                                    <p:animScale>
                                      <p:cBhvr>
                                        <p:cTn id="22" dur="26">
                                          <p:stCondLst>
                                            <p:cond delay="1808"/>
                                          </p:stCondLst>
                                        </p:cTn>
                                        <p:tgtEl>
                                          <p:spTgt spid="1250"/>
                                        </p:tgtEl>
                                      </p:cBhvr>
                                      <p:to x="100000" y="95000"/>
                                    </p:animScale>
                                    <p:animScale>
                                      <p:cBhvr>
                                        <p:cTn id="23" dur="166" decel="50000">
                                          <p:stCondLst>
                                            <p:cond delay="1834"/>
                                          </p:stCondLst>
                                        </p:cTn>
                                        <p:tgtEl>
                                          <p:spTgt spid="1250"/>
                                        </p:tgtEl>
                                      </p:cBhvr>
                                      <p:to x="100000" y="100000"/>
                                    </p:animScale>
                                  </p:childTnLst>
                                </p:cTn>
                              </p:par>
                            </p:childTnLst>
                          </p:cTn>
                        </p:par>
                        <p:par>
                          <p:cTn id="24" fill="hold">
                            <p:stCondLst>
                              <p:cond delay="8001"/>
                            </p:stCondLst>
                            <p:childTnLst>
                              <p:par>
                                <p:cTn id="25" presetID="53" presetClass="entr" presetSubtype="16" fill="hold" nodeType="afterEffect">
                                  <p:stCondLst>
                                    <p:cond delay="0"/>
                                  </p:stCondLst>
                                  <p:childTnLst>
                                    <p:set>
                                      <p:cBhvr>
                                        <p:cTn id="26" dur="1" fill="hold">
                                          <p:stCondLst>
                                            <p:cond delay="0"/>
                                          </p:stCondLst>
                                        </p:cTn>
                                        <p:tgtEl>
                                          <p:spTgt spid="1244"/>
                                        </p:tgtEl>
                                        <p:attrNameLst>
                                          <p:attrName>style.visibility</p:attrName>
                                        </p:attrNameLst>
                                      </p:cBhvr>
                                      <p:to>
                                        <p:strVal val="visible"/>
                                      </p:to>
                                    </p:set>
                                    <p:anim calcmode="lin" valueType="num">
                                      <p:cBhvr>
                                        <p:cTn id="27" dur="500" fill="hold"/>
                                        <p:tgtEl>
                                          <p:spTgt spid="1244"/>
                                        </p:tgtEl>
                                        <p:attrNameLst>
                                          <p:attrName>ppt_w</p:attrName>
                                        </p:attrNameLst>
                                      </p:cBhvr>
                                      <p:tavLst>
                                        <p:tav tm="0">
                                          <p:val>
                                            <p:fltVal val="0"/>
                                          </p:val>
                                        </p:tav>
                                        <p:tav tm="100000">
                                          <p:val>
                                            <p:strVal val="#ppt_w"/>
                                          </p:val>
                                        </p:tav>
                                      </p:tavLst>
                                    </p:anim>
                                    <p:anim calcmode="lin" valueType="num">
                                      <p:cBhvr>
                                        <p:cTn id="28" dur="500" fill="hold"/>
                                        <p:tgtEl>
                                          <p:spTgt spid="1244"/>
                                        </p:tgtEl>
                                        <p:attrNameLst>
                                          <p:attrName>ppt_h</p:attrName>
                                        </p:attrNameLst>
                                      </p:cBhvr>
                                      <p:tavLst>
                                        <p:tav tm="0">
                                          <p:val>
                                            <p:fltVal val="0"/>
                                          </p:val>
                                        </p:tav>
                                        <p:tav tm="100000">
                                          <p:val>
                                            <p:strVal val="#ppt_h"/>
                                          </p:val>
                                        </p:tav>
                                      </p:tavLst>
                                    </p:anim>
                                    <p:animEffect transition="in" filter="fade">
                                      <p:cBhvr>
                                        <p:cTn id="29" dur="500"/>
                                        <p:tgtEl>
                                          <p:spTgt spid="1244"/>
                                        </p:tgtEl>
                                      </p:cBhvr>
                                    </p:animEffect>
                                  </p:childTnLst>
                                </p:cTn>
                              </p:par>
                            </p:childTnLst>
                          </p:cTn>
                        </p:par>
                        <p:par>
                          <p:cTn id="30" fill="hold">
                            <p:stCondLst>
                              <p:cond delay="8501"/>
                            </p:stCondLst>
                            <p:childTnLst>
                              <p:par>
                                <p:cTn id="31" presetID="26" presetClass="entr" presetSubtype="0" fill="hold" grpId="0" nodeType="afterEffect">
                                  <p:stCondLst>
                                    <p:cond delay="0"/>
                                  </p:stCondLst>
                                  <p:childTnLst>
                                    <p:set>
                                      <p:cBhvr>
                                        <p:cTn id="32" dur="1" fill="hold">
                                          <p:stCondLst>
                                            <p:cond delay="0"/>
                                          </p:stCondLst>
                                        </p:cTn>
                                        <p:tgtEl>
                                          <p:spTgt spid="1247"/>
                                        </p:tgtEl>
                                        <p:attrNameLst>
                                          <p:attrName>style.visibility</p:attrName>
                                        </p:attrNameLst>
                                      </p:cBhvr>
                                      <p:to>
                                        <p:strVal val="visible"/>
                                      </p:to>
                                    </p:set>
                                    <p:animEffect transition="in" filter="wipe(down)">
                                      <p:cBhvr>
                                        <p:cTn id="33" dur="580">
                                          <p:stCondLst>
                                            <p:cond delay="0"/>
                                          </p:stCondLst>
                                        </p:cTn>
                                        <p:tgtEl>
                                          <p:spTgt spid="1247"/>
                                        </p:tgtEl>
                                      </p:cBhvr>
                                    </p:animEffect>
                                    <p:anim calcmode="lin" valueType="num">
                                      <p:cBhvr>
                                        <p:cTn id="34" dur="1822" tmFilter="0,0; 0.14,0.36; 0.43,0.73; 0.71,0.91; 1.0,1.0">
                                          <p:stCondLst>
                                            <p:cond delay="0"/>
                                          </p:stCondLst>
                                        </p:cTn>
                                        <p:tgtEl>
                                          <p:spTgt spid="124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4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4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4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47"/>
                                        </p:tgtEl>
                                        <p:attrNameLst>
                                          <p:attrName>ppt_y</p:attrName>
                                        </p:attrNameLst>
                                      </p:cBhvr>
                                      <p:tavLst>
                                        <p:tav tm="0" fmla="#ppt_y-sin(pi*$)/81">
                                          <p:val>
                                            <p:fltVal val="0"/>
                                          </p:val>
                                        </p:tav>
                                        <p:tav tm="100000">
                                          <p:val>
                                            <p:fltVal val="1"/>
                                          </p:val>
                                        </p:tav>
                                      </p:tavLst>
                                    </p:anim>
                                    <p:animScale>
                                      <p:cBhvr>
                                        <p:cTn id="39" dur="26">
                                          <p:stCondLst>
                                            <p:cond delay="650"/>
                                          </p:stCondLst>
                                        </p:cTn>
                                        <p:tgtEl>
                                          <p:spTgt spid="1247"/>
                                        </p:tgtEl>
                                      </p:cBhvr>
                                      <p:to x="100000" y="60000"/>
                                    </p:animScale>
                                    <p:animScale>
                                      <p:cBhvr>
                                        <p:cTn id="40" dur="166" decel="50000">
                                          <p:stCondLst>
                                            <p:cond delay="676"/>
                                          </p:stCondLst>
                                        </p:cTn>
                                        <p:tgtEl>
                                          <p:spTgt spid="1247"/>
                                        </p:tgtEl>
                                      </p:cBhvr>
                                      <p:to x="100000" y="100000"/>
                                    </p:animScale>
                                    <p:animScale>
                                      <p:cBhvr>
                                        <p:cTn id="41" dur="26">
                                          <p:stCondLst>
                                            <p:cond delay="1312"/>
                                          </p:stCondLst>
                                        </p:cTn>
                                        <p:tgtEl>
                                          <p:spTgt spid="1247"/>
                                        </p:tgtEl>
                                      </p:cBhvr>
                                      <p:to x="100000" y="80000"/>
                                    </p:animScale>
                                    <p:animScale>
                                      <p:cBhvr>
                                        <p:cTn id="42" dur="166" decel="50000">
                                          <p:stCondLst>
                                            <p:cond delay="1338"/>
                                          </p:stCondLst>
                                        </p:cTn>
                                        <p:tgtEl>
                                          <p:spTgt spid="1247"/>
                                        </p:tgtEl>
                                      </p:cBhvr>
                                      <p:to x="100000" y="100000"/>
                                    </p:animScale>
                                    <p:animScale>
                                      <p:cBhvr>
                                        <p:cTn id="43" dur="26">
                                          <p:stCondLst>
                                            <p:cond delay="1642"/>
                                          </p:stCondLst>
                                        </p:cTn>
                                        <p:tgtEl>
                                          <p:spTgt spid="1247"/>
                                        </p:tgtEl>
                                      </p:cBhvr>
                                      <p:to x="100000" y="90000"/>
                                    </p:animScale>
                                    <p:animScale>
                                      <p:cBhvr>
                                        <p:cTn id="44" dur="166" decel="50000">
                                          <p:stCondLst>
                                            <p:cond delay="1668"/>
                                          </p:stCondLst>
                                        </p:cTn>
                                        <p:tgtEl>
                                          <p:spTgt spid="1247"/>
                                        </p:tgtEl>
                                      </p:cBhvr>
                                      <p:to x="100000" y="100000"/>
                                    </p:animScale>
                                    <p:animScale>
                                      <p:cBhvr>
                                        <p:cTn id="45" dur="26">
                                          <p:stCondLst>
                                            <p:cond delay="1808"/>
                                          </p:stCondLst>
                                        </p:cTn>
                                        <p:tgtEl>
                                          <p:spTgt spid="1247"/>
                                        </p:tgtEl>
                                      </p:cBhvr>
                                      <p:to x="100000" y="95000"/>
                                    </p:animScale>
                                    <p:animScale>
                                      <p:cBhvr>
                                        <p:cTn id="46" dur="166" decel="50000">
                                          <p:stCondLst>
                                            <p:cond delay="1834"/>
                                          </p:stCondLst>
                                        </p:cTn>
                                        <p:tgtEl>
                                          <p:spTgt spid="1247"/>
                                        </p:tgtEl>
                                      </p:cBhvr>
                                      <p:to x="100000" y="100000"/>
                                    </p:animScale>
                                  </p:childTnLst>
                                </p:cTn>
                              </p:par>
                              <p:par>
                                <p:cTn id="47" presetID="53" presetClass="entr" presetSubtype="16" fill="hold" grpId="0" nodeType="withEffect">
                                  <p:stCondLst>
                                    <p:cond delay="0"/>
                                  </p:stCondLst>
                                  <p:childTnLst>
                                    <p:set>
                                      <p:cBhvr>
                                        <p:cTn id="48" dur="1" fill="hold">
                                          <p:stCondLst>
                                            <p:cond delay="0"/>
                                          </p:stCondLst>
                                        </p:cTn>
                                        <p:tgtEl>
                                          <p:spTgt spid="1243"/>
                                        </p:tgtEl>
                                        <p:attrNameLst>
                                          <p:attrName>style.visibility</p:attrName>
                                        </p:attrNameLst>
                                      </p:cBhvr>
                                      <p:to>
                                        <p:strVal val="visible"/>
                                      </p:to>
                                    </p:set>
                                    <p:anim calcmode="lin" valueType="num">
                                      <p:cBhvr>
                                        <p:cTn id="49" dur="500" fill="hold"/>
                                        <p:tgtEl>
                                          <p:spTgt spid="1243"/>
                                        </p:tgtEl>
                                        <p:attrNameLst>
                                          <p:attrName>ppt_w</p:attrName>
                                        </p:attrNameLst>
                                      </p:cBhvr>
                                      <p:tavLst>
                                        <p:tav tm="0">
                                          <p:val>
                                            <p:fltVal val="0"/>
                                          </p:val>
                                        </p:tav>
                                        <p:tav tm="100000">
                                          <p:val>
                                            <p:strVal val="#ppt_w"/>
                                          </p:val>
                                        </p:tav>
                                      </p:tavLst>
                                    </p:anim>
                                    <p:anim calcmode="lin" valueType="num">
                                      <p:cBhvr>
                                        <p:cTn id="50" dur="500" fill="hold"/>
                                        <p:tgtEl>
                                          <p:spTgt spid="1243"/>
                                        </p:tgtEl>
                                        <p:attrNameLst>
                                          <p:attrName>ppt_h</p:attrName>
                                        </p:attrNameLst>
                                      </p:cBhvr>
                                      <p:tavLst>
                                        <p:tav tm="0">
                                          <p:val>
                                            <p:fltVal val="0"/>
                                          </p:val>
                                        </p:tav>
                                        <p:tav tm="100000">
                                          <p:val>
                                            <p:strVal val="#ppt_h"/>
                                          </p:val>
                                        </p:tav>
                                      </p:tavLst>
                                    </p:anim>
                                    <p:animEffect transition="in" filter="fade">
                                      <p:cBhvr>
                                        <p:cTn id="51" dur="500"/>
                                        <p:tgtEl>
                                          <p:spTgt spid="1243"/>
                                        </p:tgtEl>
                                      </p:cBhvr>
                                    </p:animEffect>
                                  </p:childTnLst>
                                </p:cTn>
                              </p:par>
                            </p:childTnLst>
                          </p:cTn>
                        </p:par>
                        <p:par>
                          <p:cTn id="52" fill="hold">
                            <p:stCondLst>
                              <p:cond delay="10501"/>
                            </p:stCondLst>
                            <p:childTnLst>
                              <p:par>
                                <p:cTn id="53" presetID="53" presetClass="entr" presetSubtype="16" fill="hold" grpId="0" nodeType="afterEffect">
                                  <p:stCondLst>
                                    <p:cond delay="18000"/>
                                  </p:stCondLst>
                                  <p:childTnLst>
                                    <p:set>
                                      <p:cBhvr>
                                        <p:cTn id="54" dur="1" fill="hold">
                                          <p:stCondLst>
                                            <p:cond delay="0"/>
                                          </p:stCondLst>
                                        </p:cTn>
                                        <p:tgtEl>
                                          <p:spTgt spid="1248"/>
                                        </p:tgtEl>
                                        <p:attrNameLst>
                                          <p:attrName>style.visibility</p:attrName>
                                        </p:attrNameLst>
                                      </p:cBhvr>
                                      <p:to>
                                        <p:strVal val="visible"/>
                                      </p:to>
                                    </p:set>
                                    <p:anim calcmode="lin" valueType="num">
                                      <p:cBhvr>
                                        <p:cTn id="55" dur="500" fill="hold"/>
                                        <p:tgtEl>
                                          <p:spTgt spid="1248"/>
                                        </p:tgtEl>
                                        <p:attrNameLst>
                                          <p:attrName>ppt_w</p:attrName>
                                        </p:attrNameLst>
                                      </p:cBhvr>
                                      <p:tavLst>
                                        <p:tav tm="0">
                                          <p:val>
                                            <p:fltVal val="0"/>
                                          </p:val>
                                        </p:tav>
                                        <p:tav tm="100000">
                                          <p:val>
                                            <p:strVal val="#ppt_w"/>
                                          </p:val>
                                        </p:tav>
                                      </p:tavLst>
                                    </p:anim>
                                    <p:anim calcmode="lin" valueType="num">
                                      <p:cBhvr>
                                        <p:cTn id="56" dur="500" fill="hold"/>
                                        <p:tgtEl>
                                          <p:spTgt spid="1248"/>
                                        </p:tgtEl>
                                        <p:attrNameLst>
                                          <p:attrName>ppt_h</p:attrName>
                                        </p:attrNameLst>
                                      </p:cBhvr>
                                      <p:tavLst>
                                        <p:tav tm="0">
                                          <p:val>
                                            <p:fltVal val="0"/>
                                          </p:val>
                                        </p:tav>
                                        <p:tav tm="100000">
                                          <p:val>
                                            <p:strVal val="#ppt_h"/>
                                          </p:val>
                                        </p:tav>
                                      </p:tavLst>
                                    </p:anim>
                                    <p:animEffect transition="in" filter="fade">
                                      <p:cBhvr>
                                        <p:cTn id="57" dur="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1252"/>
                </p:tgtEl>
              </p:cMediaNode>
            </p:audio>
          </p:childTnLst>
        </p:cTn>
      </p:par>
    </p:tnLst>
    <p:bldLst>
      <p:bldP spid="1243" grpId="0" animBg="1" autoUpdateAnimBg="0"/>
      <p:bldP spid="1247" grpId="0" animBg="1" autoUpdateAnimBg="0"/>
      <p:bldP spid="1248" grpId="0" animBg="1" autoUpdateAnimBg="0"/>
    </p:bld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8" name="四角形 168"/>
          <p:cNvSpPr>
            <a:spLocks noGrp="1"/>
          </p:cNvSpPr>
          <p:nvPr>
            <p:ph type="title"/>
          </p:nvPr>
        </p:nvSpPr>
        <p:spPr>
          <a:xfrm>
            <a:off x="0" y="0"/>
            <a:ext cx="5464895" cy="671490"/>
          </a:xfrm>
          <a:prstGeom prst="rect">
            <a:avLst/>
          </a:prstGeom>
        </p:spPr>
        <p:txBody>
          <a:bodyPr>
            <a:normAutofit fontScale="90000"/>
          </a:bodyPr>
          <a:lstStyle/>
          <a:p>
            <a:r>
              <a:rPr kumimoji="1" lang="ja-JP" altLang="en-US"/>
              <a:t>川越の蔵造りの特徴②</a:t>
            </a:r>
          </a:p>
        </p:txBody>
      </p:sp>
      <p:pic>
        <p:nvPicPr>
          <p:cNvPr id="1259" name="図 125"/>
          <p:cNvPicPr>
            <a:picLocks noChangeAspect="1"/>
          </p:cNvPicPr>
          <p:nvPr/>
        </p:nvPicPr>
        <p:blipFill>
          <a:blip r:embed="rId1"/>
          <a:stretch>
            <a:fillRect/>
          </a:stretch>
        </p:blipFill>
        <p:spPr>
          <a:xfrm>
            <a:off x="4573419" y="1042011"/>
            <a:ext cx="4570581" cy="4101490"/>
          </a:xfrm>
          <a:prstGeom prst="rect">
            <a:avLst/>
          </a:prstGeom>
        </p:spPr>
      </p:pic>
      <p:sp>
        <p:nvSpPr>
          <p:cNvPr id="1260" name="図形 133"/>
          <p:cNvSpPr/>
          <p:nvPr/>
        </p:nvSpPr>
        <p:spPr>
          <a:xfrm flipV="1">
            <a:off x="5652000" y="1257073"/>
            <a:ext cx="1983553" cy="3039539"/>
          </a:xfrm>
          <a:prstGeom prst="corner">
            <a:avLst>
              <a:gd name="adj1" fmla="val 55479"/>
              <a:gd name="adj2" fmla="val 50000"/>
            </a:avLst>
          </a:prstGeom>
          <a:noFill/>
          <a:ln w="76200" cap="flat" cmpd="sng" algn="ctr">
            <a:solidFill>
              <a:srgbClr val="FFFF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pic>
        <p:nvPicPr>
          <p:cNvPr id="1261" name="図 134"/>
          <p:cNvPicPr>
            <a:picLocks noChangeAspect="1"/>
          </p:cNvPicPr>
          <p:nvPr/>
        </p:nvPicPr>
        <p:blipFill>
          <a:blip r:embed="rId2"/>
          <a:stretch>
            <a:fillRect/>
          </a:stretch>
        </p:blipFill>
        <p:spPr>
          <a:xfrm>
            <a:off x="0" y="1242349"/>
            <a:ext cx="9151438" cy="3855228"/>
          </a:xfrm>
          <a:prstGeom prst="rect">
            <a:avLst/>
          </a:prstGeom>
        </p:spPr>
      </p:pic>
      <p:grpSp>
        <p:nvGrpSpPr>
          <p:cNvPr id="1262" name="グループ 126"/>
          <p:cNvGrpSpPr/>
          <p:nvPr/>
        </p:nvGrpSpPr>
        <p:grpSpPr>
          <a:xfrm>
            <a:off x="705448" y="771750"/>
            <a:ext cx="5162552" cy="984752"/>
            <a:chOff x="-10348307" y="8741117"/>
            <a:chExt cx="6577812" cy="5713641"/>
          </a:xfrm>
        </p:grpSpPr>
        <p:sp>
          <p:nvSpPr>
            <p:cNvPr id="1263" name="図形 125"/>
            <p:cNvSpPr/>
            <p:nvPr/>
          </p:nvSpPr>
          <p:spPr>
            <a:xfrm>
              <a:off x="-10348307" y="8741117"/>
              <a:ext cx="6577812" cy="5713641"/>
            </a:xfrm>
            <a:prstGeom prst="roundRect">
              <a:avLst>
                <a:gd name="adj" fmla="val 8201"/>
              </a:avLst>
            </a:prstGeom>
            <a:ln w="6350" cap="flat" cmpd="sng" algn="ctr">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lang="ja-JP" altLang="en-US"/>
              </a:pPr>
              <a:r>
                <a:rPr lang="ja-JP" altLang="en-US" sz="1800">
                  <a:ln w="12700" cap="flat" cmpd="sng">
                    <a:noFill/>
                    <a:prstDash val="solid"/>
                    <a:bevel/>
                  </a:ln>
                  <a:solidFill>
                    <a:schemeClr val="tx2">
                      <a:lumMod val="40000"/>
                      <a:lumOff val="60000"/>
                    </a:schemeClr>
                  </a:solidFill>
                  <a:latin typeface="AR P丸ゴシック体E"/>
                  <a:ea typeface="AR P丸ゴシック体E"/>
                </a:rPr>
                <a:t>かんのんびら　とびら　 めぬりだい</a:t>
              </a:r>
              <a:endParaRPr lang="ja-JP" altLang="en-US" sz="3200">
                <a:ln w="12700" cap="flat" cmpd="sng">
                  <a:noFill/>
                  <a:prstDash val="solid"/>
                  <a:bevel/>
                </a:ln>
                <a:solidFill>
                  <a:schemeClr val="tx2">
                    <a:lumMod val="40000"/>
                    <a:lumOff val="60000"/>
                  </a:schemeClr>
                </a:solidFill>
                <a:latin typeface="AR P丸ゴシック体E"/>
                <a:ea typeface="AR P丸ゴシック体E"/>
              </a:endParaRPr>
            </a:p>
            <a:p>
              <a:pPr algn="ctr">
                <a:defRPr lang="ja-JP" altLang="en-US"/>
              </a:pPr>
              <a:r>
                <a:rPr lang="ja-JP" altLang="en-US" sz="3200">
                  <a:ln w="12700" cap="flat" cmpd="sng">
                    <a:solidFill>
                      <a:schemeClr val="tx2">
                        <a:lumMod val="75000"/>
                      </a:schemeClr>
                    </a:solidFill>
                    <a:prstDash val="solid"/>
                    <a:bevel/>
                  </a:ln>
                  <a:solidFill>
                    <a:schemeClr val="tx2">
                      <a:lumMod val="40000"/>
                      <a:lumOff val="60000"/>
                    </a:schemeClr>
                  </a:solidFill>
                  <a:latin typeface="AR P丸ゴシック体E"/>
                  <a:ea typeface="AR P丸ゴシック体E"/>
                </a:rPr>
                <a:t>観音開き扉と目塗台　</a:t>
              </a:r>
            </a:p>
          </p:txBody>
        </p:sp>
      </p:grpSp>
      <p:sp>
        <p:nvSpPr>
          <p:cNvPr id="1264" name="図形 135"/>
          <p:cNvSpPr/>
          <p:nvPr/>
        </p:nvSpPr>
        <p:spPr>
          <a:xfrm>
            <a:off x="4394806" y="3196201"/>
            <a:ext cx="467913" cy="4456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65" name="図形 136"/>
          <p:cNvSpPr/>
          <p:nvPr/>
        </p:nvSpPr>
        <p:spPr>
          <a:xfrm flipH="1">
            <a:off x="8097511" y="3405398"/>
            <a:ext cx="475311" cy="4456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66" name="図形 137"/>
          <p:cNvSpPr/>
          <p:nvPr/>
        </p:nvSpPr>
        <p:spPr>
          <a:xfrm flipH="1">
            <a:off x="4387408" y="2371092"/>
            <a:ext cx="475311" cy="4456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67" name="図形 138"/>
          <p:cNvSpPr/>
          <p:nvPr/>
        </p:nvSpPr>
        <p:spPr>
          <a:xfrm>
            <a:off x="521680" y="3196201"/>
            <a:ext cx="467913" cy="44560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68" name="図形 178"/>
          <p:cNvSpPr/>
          <p:nvPr/>
        </p:nvSpPr>
        <p:spPr>
          <a:xfrm>
            <a:off x="6858710" y="2776843"/>
            <a:ext cx="2176499" cy="125711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1600" b="1"/>
              <a:t>めぬりだい</a:t>
            </a:r>
          </a:p>
          <a:p>
            <a:pPr algn="ctr">
              <a:defRPr lang="ja-JP" altLang="en-US"/>
            </a:pPr>
            <a:r>
              <a:rPr lang="ja-JP" altLang="en-US" sz="4000"/>
              <a:t>目塗台</a:t>
            </a:r>
            <a:endParaRPr lang="ja-JP" altLang="en-US"/>
          </a:p>
        </p:txBody>
      </p:sp>
      <p:grpSp>
        <p:nvGrpSpPr>
          <p:cNvPr id="1269" name="グループ 178"/>
          <p:cNvGrpSpPr/>
          <p:nvPr/>
        </p:nvGrpSpPr>
        <p:grpSpPr>
          <a:xfrm>
            <a:off x="6038495" y="179114"/>
            <a:ext cx="2996714" cy="984752"/>
            <a:chOff x="-8481596" y="3734493"/>
            <a:chExt cx="3818232" cy="5713641"/>
          </a:xfrm>
        </p:grpSpPr>
        <p:sp>
          <p:nvSpPr>
            <p:cNvPr id="1270" name="図形 125"/>
            <p:cNvSpPr/>
            <p:nvPr/>
          </p:nvSpPr>
          <p:spPr>
            <a:xfrm>
              <a:off x="-8481596" y="3734493"/>
              <a:ext cx="3818232" cy="5713641"/>
            </a:xfrm>
            <a:prstGeom prst="roundRect">
              <a:avLst>
                <a:gd name="adj" fmla="val 8201"/>
              </a:avLst>
            </a:prstGeom>
            <a:solidFill>
              <a:srgbClr val="90D7F0"/>
            </a:solidFill>
            <a:ln w="6350" cap="flat" cmpd="sng" algn="ctr">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lang="ja-JP" altLang="en-US"/>
              </a:pPr>
              <a:r>
                <a:rPr lang="ja-JP" altLang="en-US" sz="4400">
                  <a:ln w="12700" cap="flat" cmpd="sng">
                    <a:noFill/>
                    <a:prstDash val="solid"/>
                    <a:bevel/>
                  </a:ln>
                  <a:solidFill>
                    <a:schemeClr val="tx1"/>
                  </a:solidFill>
                  <a:latin typeface="AR P丸ゴシック体E"/>
                  <a:ea typeface="AR P丸ゴシック体E"/>
                </a:rPr>
                <a:t>正解は</a:t>
              </a:r>
              <a:r>
                <a:rPr lang="ja-JP" altLang="en-US" sz="3200">
                  <a:ln w="12700" cap="flat" cmpd="sng">
                    <a:solidFill>
                      <a:schemeClr val="tx2">
                        <a:lumMod val="75000"/>
                      </a:schemeClr>
                    </a:solidFill>
                    <a:prstDash val="solid"/>
                    <a:bevel/>
                  </a:ln>
                  <a:solidFill>
                    <a:schemeClr val="tx1"/>
                  </a:solidFill>
                  <a:latin typeface="AR P丸ゴシック体E"/>
                  <a:ea typeface="AR P丸ゴシック体E"/>
                </a:rPr>
                <a:t>　</a:t>
              </a:r>
            </a:p>
          </p:txBody>
        </p:sp>
      </p:grpSp>
      <p:pic>
        <p:nvPicPr>
          <p:cNvPr id="1271" name="focAC70.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0" advTm="70000" p14:dur="3000">
        <p:fade/>
      </p:transition>
    </mc:Choice>
    <mc:Fallback>
      <p:transition spd="slow"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71"/>
                                        </p:tgtEl>
                                      </p:cBhvr>
                                    </p:cmd>
                                  </p:childTnLst>
                                </p:cTn>
                              </p:par>
                            </p:childTnLst>
                          </p:cTn>
                        </p:par>
                        <p:par>
                          <p:cTn id="7" fill="hold">
                            <p:stCondLst>
                              <p:cond delay="1"/>
                            </p:stCondLst>
                            <p:childTnLst>
                              <p:par>
                                <p:cTn id="8" presetID="53" presetClass="entr" presetSubtype="16" fill="hold" nodeType="afterEffect">
                                  <p:stCondLst>
                                    <p:cond delay="6000"/>
                                  </p:stCondLst>
                                  <p:childTnLst>
                                    <p:set>
                                      <p:cBhvr>
                                        <p:cTn id="9" dur="1" fill="hold">
                                          <p:stCondLst>
                                            <p:cond delay="0"/>
                                          </p:stCondLst>
                                        </p:cTn>
                                        <p:tgtEl>
                                          <p:spTgt spid="1262"/>
                                        </p:tgtEl>
                                        <p:attrNameLst>
                                          <p:attrName>style.visibility</p:attrName>
                                        </p:attrNameLst>
                                      </p:cBhvr>
                                      <p:to>
                                        <p:strVal val="visible"/>
                                      </p:to>
                                    </p:set>
                                    <p:anim calcmode="lin" valueType="num">
                                      <p:cBhvr>
                                        <p:cTn id="10" dur="500" fill="hold"/>
                                        <p:tgtEl>
                                          <p:spTgt spid="1262"/>
                                        </p:tgtEl>
                                        <p:attrNameLst>
                                          <p:attrName>ppt_w</p:attrName>
                                        </p:attrNameLst>
                                      </p:cBhvr>
                                      <p:tavLst>
                                        <p:tav tm="0">
                                          <p:val>
                                            <p:fltVal val="0"/>
                                          </p:val>
                                        </p:tav>
                                        <p:tav tm="100000">
                                          <p:val>
                                            <p:strVal val="#ppt_w"/>
                                          </p:val>
                                        </p:tav>
                                      </p:tavLst>
                                    </p:anim>
                                    <p:anim calcmode="lin" valueType="num">
                                      <p:cBhvr>
                                        <p:cTn id="11" dur="500" fill="hold"/>
                                        <p:tgtEl>
                                          <p:spTgt spid="1262"/>
                                        </p:tgtEl>
                                        <p:attrNameLst>
                                          <p:attrName>ppt_h</p:attrName>
                                        </p:attrNameLst>
                                      </p:cBhvr>
                                      <p:tavLst>
                                        <p:tav tm="0">
                                          <p:val>
                                            <p:fltVal val="0"/>
                                          </p:val>
                                        </p:tav>
                                        <p:tav tm="100000">
                                          <p:val>
                                            <p:strVal val="#ppt_h"/>
                                          </p:val>
                                        </p:tav>
                                      </p:tavLst>
                                    </p:anim>
                                    <p:animEffect transition="in" filter="fade">
                                      <p:cBhvr>
                                        <p:cTn id="12" dur="500"/>
                                        <p:tgtEl>
                                          <p:spTgt spid="1262"/>
                                        </p:tgtEl>
                                      </p:cBhvr>
                                    </p:animEffect>
                                  </p:childTnLst>
                                </p:cTn>
                              </p:par>
                            </p:childTnLst>
                          </p:cTn>
                        </p:par>
                        <p:par>
                          <p:cTn id="13" fill="hold">
                            <p:stCondLst>
                              <p:cond delay="6501"/>
                            </p:stCondLst>
                            <p:childTnLst>
                              <p:par>
                                <p:cTn id="14" presetID="53" presetClass="entr" presetSubtype="16" fill="hold" grpId="0" nodeType="afterEffect">
                                  <p:stCondLst>
                                    <p:cond delay="4000"/>
                                  </p:stCondLst>
                                  <p:childTnLst>
                                    <p:set>
                                      <p:cBhvr>
                                        <p:cTn id="15" dur="1" fill="hold">
                                          <p:stCondLst>
                                            <p:cond delay="0"/>
                                          </p:stCondLst>
                                        </p:cTn>
                                        <p:tgtEl>
                                          <p:spTgt spid="1260"/>
                                        </p:tgtEl>
                                        <p:attrNameLst>
                                          <p:attrName>style.visibility</p:attrName>
                                        </p:attrNameLst>
                                      </p:cBhvr>
                                      <p:to>
                                        <p:strVal val="visible"/>
                                      </p:to>
                                    </p:set>
                                    <p:anim calcmode="lin" valueType="num">
                                      <p:cBhvr>
                                        <p:cTn id="16" dur="500" fill="hold"/>
                                        <p:tgtEl>
                                          <p:spTgt spid="1260"/>
                                        </p:tgtEl>
                                        <p:attrNameLst>
                                          <p:attrName>ppt_w</p:attrName>
                                        </p:attrNameLst>
                                      </p:cBhvr>
                                      <p:tavLst>
                                        <p:tav tm="0">
                                          <p:val>
                                            <p:fltVal val="0"/>
                                          </p:val>
                                        </p:tav>
                                        <p:tav tm="100000">
                                          <p:val>
                                            <p:strVal val="#ppt_w"/>
                                          </p:val>
                                        </p:tav>
                                      </p:tavLst>
                                    </p:anim>
                                    <p:anim calcmode="lin" valueType="num">
                                      <p:cBhvr>
                                        <p:cTn id="17" dur="500" fill="hold"/>
                                        <p:tgtEl>
                                          <p:spTgt spid="1260"/>
                                        </p:tgtEl>
                                        <p:attrNameLst>
                                          <p:attrName>ppt_h</p:attrName>
                                        </p:attrNameLst>
                                      </p:cBhvr>
                                      <p:tavLst>
                                        <p:tav tm="0">
                                          <p:val>
                                            <p:fltVal val="0"/>
                                          </p:val>
                                        </p:tav>
                                        <p:tav tm="100000">
                                          <p:val>
                                            <p:strVal val="#ppt_h"/>
                                          </p:val>
                                        </p:tav>
                                      </p:tavLst>
                                    </p:anim>
                                    <p:animEffect transition="in" filter="fade">
                                      <p:cBhvr>
                                        <p:cTn id="18" dur="500"/>
                                        <p:tgtEl>
                                          <p:spTgt spid="1260"/>
                                        </p:tgtEl>
                                      </p:cBhvr>
                                    </p:animEffect>
                                  </p:childTnLst>
                                </p:cTn>
                              </p:par>
                            </p:childTnLst>
                          </p:cTn>
                        </p:par>
                        <p:par>
                          <p:cTn id="19" fill="hold">
                            <p:stCondLst>
                              <p:cond delay="11001"/>
                            </p:stCondLst>
                            <p:childTnLst>
                              <p:par>
                                <p:cTn id="20" presetID="53" presetClass="entr" presetSubtype="16" fill="hold" nodeType="afterEffect">
                                  <p:stCondLst>
                                    <p:cond delay="7000"/>
                                  </p:stCondLst>
                                  <p:childTnLst>
                                    <p:set>
                                      <p:cBhvr>
                                        <p:cTn id="21" dur="1" fill="hold">
                                          <p:stCondLst>
                                            <p:cond delay="0"/>
                                          </p:stCondLst>
                                        </p:cTn>
                                        <p:tgtEl>
                                          <p:spTgt spid="1261"/>
                                        </p:tgtEl>
                                        <p:attrNameLst>
                                          <p:attrName>style.visibility</p:attrName>
                                        </p:attrNameLst>
                                      </p:cBhvr>
                                      <p:to>
                                        <p:strVal val="visible"/>
                                      </p:to>
                                    </p:set>
                                    <p:anim calcmode="lin" valueType="num">
                                      <p:cBhvr>
                                        <p:cTn id="22" dur="500" fill="hold"/>
                                        <p:tgtEl>
                                          <p:spTgt spid="1261"/>
                                        </p:tgtEl>
                                        <p:attrNameLst>
                                          <p:attrName>ppt_w</p:attrName>
                                        </p:attrNameLst>
                                      </p:cBhvr>
                                      <p:tavLst>
                                        <p:tav tm="0">
                                          <p:val>
                                            <p:fltVal val="0"/>
                                          </p:val>
                                        </p:tav>
                                        <p:tav tm="100000">
                                          <p:val>
                                            <p:strVal val="#ppt_w"/>
                                          </p:val>
                                        </p:tav>
                                      </p:tavLst>
                                    </p:anim>
                                    <p:anim calcmode="lin" valueType="num">
                                      <p:cBhvr>
                                        <p:cTn id="23" dur="500" fill="hold"/>
                                        <p:tgtEl>
                                          <p:spTgt spid="1261"/>
                                        </p:tgtEl>
                                        <p:attrNameLst>
                                          <p:attrName>ppt_h</p:attrName>
                                        </p:attrNameLst>
                                      </p:cBhvr>
                                      <p:tavLst>
                                        <p:tav tm="0">
                                          <p:val>
                                            <p:fltVal val="0"/>
                                          </p:val>
                                        </p:tav>
                                        <p:tav tm="100000">
                                          <p:val>
                                            <p:strVal val="#ppt_h"/>
                                          </p:val>
                                        </p:tav>
                                      </p:tavLst>
                                    </p:anim>
                                    <p:animEffect transition="in" filter="fade">
                                      <p:cBhvr>
                                        <p:cTn id="24" dur="500"/>
                                        <p:tgtEl>
                                          <p:spTgt spid="1261"/>
                                        </p:tgtEl>
                                      </p:cBhvr>
                                    </p:animEffect>
                                  </p:childTnLst>
                                </p:cTn>
                              </p:par>
                            </p:childTnLst>
                          </p:cTn>
                        </p:par>
                        <p:par>
                          <p:cTn id="25" fill="hold">
                            <p:stCondLst>
                              <p:cond delay="18501"/>
                            </p:stCondLst>
                            <p:childTnLst>
                              <p:par>
                                <p:cTn id="26" presetID="53" presetClass="entr" presetSubtype="16" fill="hold" grpId="0" nodeType="afterEffect">
                                  <p:stCondLst>
                                    <p:cond delay="2750"/>
                                  </p:stCondLst>
                                  <p:childTnLst>
                                    <p:set>
                                      <p:cBhvr>
                                        <p:cTn id="27" dur="1" fill="hold">
                                          <p:stCondLst>
                                            <p:cond delay="0"/>
                                          </p:stCondLst>
                                        </p:cTn>
                                        <p:tgtEl>
                                          <p:spTgt spid="1265"/>
                                        </p:tgtEl>
                                        <p:attrNameLst>
                                          <p:attrName>style.visibility</p:attrName>
                                        </p:attrNameLst>
                                      </p:cBhvr>
                                      <p:to>
                                        <p:strVal val="visible"/>
                                      </p:to>
                                    </p:set>
                                    <p:anim calcmode="lin" valueType="num">
                                      <p:cBhvr>
                                        <p:cTn id="28" dur="500" fill="hold"/>
                                        <p:tgtEl>
                                          <p:spTgt spid="1265"/>
                                        </p:tgtEl>
                                        <p:attrNameLst>
                                          <p:attrName>ppt_w</p:attrName>
                                        </p:attrNameLst>
                                      </p:cBhvr>
                                      <p:tavLst>
                                        <p:tav tm="0">
                                          <p:val>
                                            <p:fltVal val="0"/>
                                          </p:val>
                                        </p:tav>
                                        <p:tav tm="100000">
                                          <p:val>
                                            <p:strVal val="#ppt_w"/>
                                          </p:val>
                                        </p:tav>
                                      </p:tavLst>
                                    </p:anim>
                                    <p:anim calcmode="lin" valueType="num">
                                      <p:cBhvr>
                                        <p:cTn id="29" dur="500" fill="hold"/>
                                        <p:tgtEl>
                                          <p:spTgt spid="1265"/>
                                        </p:tgtEl>
                                        <p:attrNameLst>
                                          <p:attrName>ppt_h</p:attrName>
                                        </p:attrNameLst>
                                      </p:cBhvr>
                                      <p:tavLst>
                                        <p:tav tm="0">
                                          <p:val>
                                            <p:fltVal val="0"/>
                                          </p:val>
                                        </p:tav>
                                        <p:tav tm="100000">
                                          <p:val>
                                            <p:strVal val="#ppt_h"/>
                                          </p:val>
                                        </p:tav>
                                      </p:tavLst>
                                    </p:anim>
                                    <p:animEffect transition="in" filter="fade">
                                      <p:cBhvr>
                                        <p:cTn id="30" dur="500"/>
                                        <p:tgtEl>
                                          <p:spTgt spid="1265"/>
                                        </p:tgtEl>
                                      </p:cBhvr>
                                    </p:animEffect>
                                  </p:childTnLst>
                                </p:cTn>
                              </p:par>
                              <p:par>
                                <p:cTn id="31" presetID="53" presetClass="entr" presetSubtype="16" fill="hold" grpId="0" nodeType="withEffect">
                                  <p:stCondLst>
                                    <p:cond delay="2750"/>
                                  </p:stCondLst>
                                  <p:childTnLst>
                                    <p:set>
                                      <p:cBhvr>
                                        <p:cTn id="32" dur="1" fill="hold">
                                          <p:stCondLst>
                                            <p:cond delay="0"/>
                                          </p:stCondLst>
                                        </p:cTn>
                                        <p:tgtEl>
                                          <p:spTgt spid="1264"/>
                                        </p:tgtEl>
                                        <p:attrNameLst>
                                          <p:attrName>style.visibility</p:attrName>
                                        </p:attrNameLst>
                                      </p:cBhvr>
                                      <p:to>
                                        <p:strVal val="visible"/>
                                      </p:to>
                                    </p:set>
                                    <p:anim calcmode="lin" valueType="num">
                                      <p:cBhvr>
                                        <p:cTn id="33" dur="500" fill="hold"/>
                                        <p:tgtEl>
                                          <p:spTgt spid="1264"/>
                                        </p:tgtEl>
                                        <p:attrNameLst>
                                          <p:attrName>ppt_w</p:attrName>
                                        </p:attrNameLst>
                                      </p:cBhvr>
                                      <p:tavLst>
                                        <p:tav tm="0">
                                          <p:val>
                                            <p:fltVal val="0"/>
                                          </p:val>
                                        </p:tav>
                                        <p:tav tm="100000">
                                          <p:val>
                                            <p:strVal val="#ppt_w"/>
                                          </p:val>
                                        </p:tav>
                                      </p:tavLst>
                                    </p:anim>
                                    <p:anim calcmode="lin" valueType="num">
                                      <p:cBhvr>
                                        <p:cTn id="34" dur="500" fill="hold"/>
                                        <p:tgtEl>
                                          <p:spTgt spid="1264"/>
                                        </p:tgtEl>
                                        <p:attrNameLst>
                                          <p:attrName>ppt_h</p:attrName>
                                        </p:attrNameLst>
                                      </p:cBhvr>
                                      <p:tavLst>
                                        <p:tav tm="0">
                                          <p:val>
                                            <p:fltVal val="0"/>
                                          </p:val>
                                        </p:tav>
                                        <p:tav tm="100000">
                                          <p:val>
                                            <p:strVal val="#ppt_h"/>
                                          </p:val>
                                        </p:tav>
                                      </p:tavLst>
                                    </p:anim>
                                    <p:animEffect transition="in" filter="fade">
                                      <p:cBhvr>
                                        <p:cTn id="35" dur="500"/>
                                        <p:tgtEl>
                                          <p:spTgt spid="1264"/>
                                        </p:tgtEl>
                                      </p:cBhvr>
                                    </p:animEffect>
                                  </p:childTnLst>
                                </p:cTn>
                              </p:par>
                              <p:par>
                                <p:cTn id="36" presetID="53" presetClass="entr" presetSubtype="16" fill="hold" grpId="0" nodeType="withEffect">
                                  <p:stCondLst>
                                    <p:cond delay="2750"/>
                                  </p:stCondLst>
                                  <p:childTnLst>
                                    <p:set>
                                      <p:cBhvr>
                                        <p:cTn id="37" dur="1" fill="hold">
                                          <p:stCondLst>
                                            <p:cond delay="0"/>
                                          </p:stCondLst>
                                        </p:cTn>
                                        <p:tgtEl>
                                          <p:spTgt spid="1266"/>
                                        </p:tgtEl>
                                        <p:attrNameLst>
                                          <p:attrName>style.visibility</p:attrName>
                                        </p:attrNameLst>
                                      </p:cBhvr>
                                      <p:to>
                                        <p:strVal val="visible"/>
                                      </p:to>
                                    </p:set>
                                    <p:anim calcmode="lin" valueType="num">
                                      <p:cBhvr>
                                        <p:cTn id="38" dur="500" fill="hold"/>
                                        <p:tgtEl>
                                          <p:spTgt spid="1266"/>
                                        </p:tgtEl>
                                        <p:attrNameLst>
                                          <p:attrName>ppt_w</p:attrName>
                                        </p:attrNameLst>
                                      </p:cBhvr>
                                      <p:tavLst>
                                        <p:tav tm="0">
                                          <p:val>
                                            <p:fltVal val="0"/>
                                          </p:val>
                                        </p:tav>
                                        <p:tav tm="100000">
                                          <p:val>
                                            <p:strVal val="#ppt_w"/>
                                          </p:val>
                                        </p:tav>
                                      </p:tavLst>
                                    </p:anim>
                                    <p:anim calcmode="lin" valueType="num">
                                      <p:cBhvr>
                                        <p:cTn id="39" dur="500" fill="hold"/>
                                        <p:tgtEl>
                                          <p:spTgt spid="1266"/>
                                        </p:tgtEl>
                                        <p:attrNameLst>
                                          <p:attrName>ppt_h</p:attrName>
                                        </p:attrNameLst>
                                      </p:cBhvr>
                                      <p:tavLst>
                                        <p:tav tm="0">
                                          <p:val>
                                            <p:fltVal val="0"/>
                                          </p:val>
                                        </p:tav>
                                        <p:tav tm="100000">
                                          <p:val>
                                            <p:strVal val="#ppt_h"/>
                                          </p:val>
                                        </p:tav>
                                      </p:tavLst>
                                    </p:anim>
                                    <p:animEffect transition="in" filter="fade">
                                      <p:cBhvr>
                                        <p:cTn id="40" dur="500"/>
                                        <p:tgtEl>
                                          <p:spTgt spid="1266"/>
                                        </p:tgtEl>
                                      </p:cBhvr>
                                    </p:animEffect>
                                  </p:childTnLst>
                                </p:cTn>
                              </p:par>
                              <p:par>
                                <p:cTn id="41" presetID="53" presetClass="entr" presetSubtype="16" fill="hold" grpId="0" nodeType="withEffect">
                                  <p:stCondLst>
                                    <p:cond delay="2750"/>
                                  </p:stCondLst>
                                  <p:childTnLst>
                                    <p:set>
                                      <p:cBhvr>
                                        <p:cTn id="42" dur="1" fill="hold">
                                          <p:stCondLst>
                                            <p:cond delay="0"/>
                                          </p:stCondLst>
                                        </p:cTn>
                                        <p:tgtEl>
                                          <p:spTgt spid="1267"/>
                                        </p:tgtEl>
                                        <p:attrNameLst>
                                          <p:attrName>style.visibility</p:attrName>
                                        </p:attrNameLst>
                                      </p:cBhvr>
                                      <p:to>
                                        <p:strVal val="visible"/>
                                      </p:to>
                                    </p:set>
                                    <p:anim calcmode="lin" valueType="num">
                                      <p:cBhvr>
                                        <p:cTn id="43" dur="500" fill="hold"/>
                                        <p:tgtEl>
                                          <p:spTgt spid="1267"/>
                                        </p:tgtEl>
                                        <p:attrNameLst>
                                          <p:attrName>ppt_w</p:attrName>
                                        </p:attrNameLst>
                                      </p:cBhvr>
                                      <p:tavLst>
                                        <p:tav tm="0">
                                          <p:val>
                                            <p:fltVal val="0"/>
                                          </p:val>
                                        </p:tav>
                                        <p:tav tm="100000">
                                          <p:val>
                                            <p:strVal val="#ppt_w"/>
                                          </p:val>
                                        </p:tav>
                                      </p:tavLst>
                                    </p:anim>
                                    <p:anim calcmode="lin" valueType="num">
                                      <p:cBhvr>
                                        <p:cTn id="44" dur="500" fill="hold"/>
                                        <p:tgtEl>
                                          <p:spTgt spid="1267"/>
                                        </p:tgtEl>
                                        <p:attrNameLst>
                                          <p:attrName>ppt_h</p:attrName>
                                        </p:attrNameLst>
                                      </p:cBhvr>
                                      <p:tavLst>
                                        <p:tav tm="0">
                                          <p:val>
                                            <p:fltVal val="0"/>
                                          </p:val>
                                        </p:tav>
                                        <p:tav tm="100000">
                                          <p:val>
                                            <p:strVal val="#ppt_h"/>
                                          </p:val>
                                        </p:tav>
                                      </p:tavLst>
                                    </p:anim>
                                    <p:animEffect transition="in" filter="fade">
                                      <p:cBhvr>
                                        <p:cTn id="45" dur="500"/>
                                        <p:tgtEl>
                                          <p:spTgt spid="1267"/>
                                        </p:tgtEl>
                                      </p:cBhvr>
                                    </p:animEffect>
                                  </p:childTnLst>
                                </p:cTn>
                              </p:par>
                            </p:childTnLst>
                          </p:cTn>
                        </p:par>
                        <p:par>
                          <p:cTn id="46" fill="hold">
                            <p:stCondLst>
                              <p:cond delay="21751"/>
                            </p:stCondLst>
                            <p:childTnLst>
                              <p:par>
                                <p:cTn id="47" presetID="26" presetClass="entr" presetSubtype="0" fill="hold" nodeType="afterEffect">
                                  <p:stCondLst>
                                    <p:cond delay="21000"/>
                                  </p:stCondLst>
                                  <p:childTnLst>
                                    <p:set>
                                      <p:cBhvr>
                                        <p:cTn id="48" dur="1" fill="hold">
                                          <p:stCondLst>
                                            <p:cond delay="0"/>
                                          </p:stCondLst>
                                        </p:cTn>
                                        <p:tgtEl>
                                          <p:spTgt spid="1269"/>
                                        </p:tgtEl>
                                        <p:attrNameLst>
                                          <p:attrName>style.visibility</p:attrName>
                                        </p:attrNameLst>
                                      </p:cBhvr>
                                      <p:to>
                                        <p:strVal val="visible"/>
                                      </p:to>
                                    </p:set>
                                    <p:animEffect transition="in" filter="wipe(down)">
                                      <p:cBhvr>
                                        <p:cTn id="49" dur="580">
                                          <p:stCondLst>
                                            <p:cond delay="0"/>
                                          </p:stCondLst>
                                        </p:cTn>
                                        <p:tgtEl>
                                          <p:spTgt spid="1269"/>
                                        </p:tgtEl>
                                      </p:cBhvr>
                                    </p:animEffect>
                                    <p:anim calcmode="lin" valueType="num">
                                      <p:cBhvr>
                                        <p:cTn id="50" dur="1822" tmFilter="0,0; 0.14,0.36; 0.43,0.73; 0.71,0.91; 1.0,1.0">
                                          <p:stCondLst>
                                            <p:cond delay="0"/>
                                          </p:stCondLst>
                                        </p:cTn>
                                        <p:tgtEl>
                                          <p:spTgt spid="126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6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6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6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69"/>
                                        </p:tgtEl>
                                        <p:attrNameLst>
                                          <p:attrName>ppt_y</p:attrName>
                                        </p:attrNameLst>
                                      </p:cBhvr>
                                      <p:tavLst>
                                        <p:tav tm="0" fmla="#ppt_y-sin(pi*$)/81">
                                          <p:val>
                                            <p:fltVal val="0"/>
                                          </p:val>
                                        </p:tav>
                                        <p:tav tm="100000">
                                          <p:val>
                                            <p:fltVal val="1"/>
                                          </p:val>
                                        </p:tav>
                                      </p:tavLst>
                                    </p:anim>
                                    <p:animScale>
                                      <p:cBhvr>
                                        <p:cTn id="55" dur="26">
                                          <p:stCondLst>
                                            <p:cond delay="650"/>
                                          </p:stCondLst>
                                        </p:cTn>
                                        <p:tgtEl>
                                          <p:spTgt spid="1269"/>
                                        </p:tgtEl>
                                      </p:cBhvr>
                                      <p:to x="100000" y="60000"/>
                                    </p:animScale>
                                    <p:animScale>
                                      <p:cBhvr>
                                        <p:cTn id="56" dur="166" decel="50000">
                                          <p:stCondLst>
                                            <p:cond delay="676"/>
                                          </p:stCondLst>
                                        </p:cTn>
                                        <p:tgtEl>
                                          <p:spTgt spid="1269"/>
                                        </p:tgtEl>
                                      </p:cBhvr>
                                      <p:to x="100000" y="100000"/>
                                    </p:animScale>
                                    <p:animScale>
                                      <p:cBhvr>
                                        <p:cTn id="57" dur="26">
                                          <p:stCondLst>
                                            <p:cond delay="1312"/>
                                          </p:stCondLst>
                                        </p:cTn>
                                        <p:tgtEl>
                                          <p:spTgt spid="1269"/>
                                        </p:tgtEl>
                                      </p:cBhvr>
                                      <p:to x="100000" y="80000"/>
                                    </p:animScale>
                                    <p:animScale>
                                      <p:cBhvr>
                                        <p:cTn id="58" dur="166" decel="50000">
                                          <p:stCondLst>
                                            <p:cond delay="1338"/>
                                          </p:stCondLst>
                                        </p:cTn>
                                        <p:tgtEl>
                                          <p:spTgt spid="1269"/>
                                        </p:tgtEl>
                                      </p:cBhvr>
                                      <p:to x="100000" y="100000"/>
                                    </p:animScale>
                                    <p:animScale>
                                      <p:cBhvr>
                                        <p:cTn id="59" dur="26">
                                          <p:stCondLst>
                                            <p:cond delay="1642"/>
                                          </p:stCondLst>
                                        </p:cTn>
                                        <p:tgtEl>
                                          <p:spTgt spid="1269"/>
                                        </p:tgtEl>
                                      </p:cBhvr>
                                      <p:to x="100000" y="90000"/>
                                    </p:animScale>
                                    <p:animScale>
                                      <p:cBhvr>
                                        <p:cTn id="60" dur="166" decel="50000">
                                          <p:stCondLst>
                                            <p:cond delay="1668"/>
                                          </p:stCondLst>
                                        </p:cTn>
                                        <p:tgtEl>
                                          <p:spTgt spid="1269"/>
                                        </p:tgtEl>
                                      </p:cBhvr>
                                      <p:to x="100000" y="100000"/>
                                    </p:animScale>
                                    <p:animScale>
                                      <p:cBhvr>
                                        <p:cTn id="61" dur="26">
                                          <p:stCondLst>
                                            <p:cond delay="1808"/>
                                          </p:stCondLst>
                                        </p:cTn>
                                        <p:tgtEl>
                                          <p:spTgt spid="1269"/>
                                        </p:tgtEl>
                                      </p:cBhvr>
                                      <p:to x="100000" y="95000"/>
                                    </p:animScale>
                                    <p:animScale>
                                      <p:cBhvr>
                                        <p:cTn id="62" dur="166" decel="50000">
                                          <p:stCondLst>
                                            <p:cond delay="1834"/>
                                          </p:stCondLst>
                                        </p:cTn>
                                        <p:tgtEl>
                                          <p:spTgt spid="1269"/>
                                        </p:tgtEl>
                                      </p:cBhvr>
                                      <p:to x="100000" y="100000"/>
                                    </p:animScale>
                                  </p:childTnLst>
                                </p:cTn>
                              </p:par>
                            </p:childTnLst>
                          </p:cTn>
                        </p:par>
                        <p:par>
                          <p:cTn id="63" fill="hold">
                            <p:stCondLst>
                              <p:cond delay="44751"/>
                            </p:stCondLst>
                            <p:childTnLst>
                              <p:par>
                                <p:cTn id="64" presetID="22" presetClass="exit" presetSubtype="4" fill="hold" grpId="1" nodeType="afterEffect">
                                  <p:stCondLst>
                                    <p:cond delay="8000"/>
                                  </p:stCondLst>
                                  <p:childTnLst>
                                    <p:animEffect transition="out" filter="wipe(down)">
                                      <p:cBhvr>
                                        <p:cTn id="65" dur="500"/>
                                        <p:tgtEl>
                                          <p:spTgt spid="1265"/>
                                        </p:tgtEl>
                                      </p:cBhvr>
                                    </p:animEffect>
                                    <p:set>
                                      <p:cBhvr>
                                        <p:cTn id="66" dur="1" fill="hold">
                                          <p:stCondLst>
                                            <p:cond delay="499"/>
                                          </p:stCondLst>
                                        </p:cTn>
                                        <p:tgtEl>
                                          <p:spTgt spid="1265"/>
                                        </p:tgtEl>
                                        <p:attrNameLst>
                                          <p:attrName>style.visibility</p:attrName>
                                        </p:attrNameLst>
                                      </p:cBhvr>
                                      <p:to>
                                        <p:strVal val="hidden"/>
                                      </p:to>
                                    </p:set>
                                  </p:childTnLst>
                                </p:cTn>
                              </p:par>
                              <p:par>
                                <p:cTn id="67" presetID="22" presetClass="exit" presetSubtype="4" fill="hold" grpId="1" nodeType="withEffect">
                                  <p:stCondLst>
                                    <p:cond delay="8000"/>
                                  </p:stCondLst>
                                  <p:childTnLst>
                                    <p:animEffect transition="out" filter="wipe(down)">
                                      <p:cBhvr>
                                        <p:cTn id="68" dur="500"/>
                                        <p:tgtEl>
                                          <p:spTgt spid="1264"/>
                                        </p:tgtEl>
                                      </p:cBhvr>
                                    </p:animEffect>
                                    <p:set>
                                      <p:cBhvr>
                                        <p:cTn id="69" dur="1" fill="hold">
                                          <p:stCondLst>
                                            <p:cond delay="499"/>
                                          </p:stCondLst>
                                        </p:cTn>
                                        <p:tgtEl>
                                          <p:spTgt spid="1264"/>
                                        </p:tgtEl>
                                        <p:attrNameLst>
                                          <p:attrName>style.visibility</p:attrName>
                                        </p:attrNameLst>
                                      </p:cBhvr>
                                      <p:to>
                                        <p:strVal val="hidden"/>
                                      </p:to>
                                    </p:set>
                                  </p:childTnLst>
                                </p:cTn>
                              </p:par>
                              <p:par>
                                <p:cTn id="70" presetID="22" presetClass="exit" presetSubtype="4" fill="hold" grpId="1" nodeType="withEffect">
                                  <p:stCondLst>
                                    <p:cond delay="8000"/>
                                  </p:stCondLst>
                                  <p:childTnLst>
                                    <p:animEffect transition="out" filter="wipe(down)">
                                      <p:cBhvr>
                                        <p:cTn id="71" dur="500"/>
                                        <p:tgtEl>
                                          <p:spTgt spid="1266"/>
                                        </p:tgtEl>
                                      </p:cBhvr>
                                    </p:animEffect>
                                    <p:set>
                                      <p:cBhvr>
                                        <p:cTn id="72" dur="1" fill="hold">
                                          <p:stCondLst>
                                            <p:cond delay="499"/>
                                          </p:stCondLst>
                                        </p:cTn>
                                        <p:tgtEl>
                                          <p:spTgt spid="1266"/>
                                        </p:tgtEl>
                                        <p:attrNameLst>
                                          <p:attrName>style.visibility</p:attrName>
                                        </p:attrNameLst>
                                      </p:cBhvr>
                                      <p:to>
                                        <p:strVal val="hidden"/>
                                      </p:to>
                                    </p:set>
                                  </p:childTnLst>
                                </p:cTn>
                              </p:par>
                              <p:par>
                                <p:cTn id="73" presetID="22" presetClass="exit" presetSubtype="4" fill="hold" grpId="1" nodeType="withEffect">
                                  <p:stCondLst>
                                    <p:cond delay="8000"/>
                                  </p:stCondLst>
                                  <p:childTnLst>
                                    <p:animEffect transition="out" filter="wipe(down)">
                                      <p:cBhvr>
                                        <p:cTn id="74" dur="500"/>
                                        <p:tgtEl>
                                          <p:spTgt spid="1267"/>
                                        </p:tgtEl>
                                      </p:cBhvr>
                                    </p:animEffect>
                                    <p:set>
                                      <p:cBhvr>
                                        <p:cTn id="75" dur="1" fill="hold">
                                          <p:stCondLst>
                                            <p:cond delay="499"/>
                                          </p:stCondLst>
                                        </p:cTn>
                                        <p:tgtEl>
                                          <p:spTgt spid="1267"/>
                                        </p:tgtEl>
                                        <p:attrNameLst>
                                          <p:attrName>style.visibility</p:attrName>
                                        </p:attrNameLst>
                                      </p:cBhvr>
                                      <p:to>
                                        <p:strVal val="hidden"/>
                                      </p:to>
                                    </p:set>
                                  </p:childTnLst>
                                </p:cTn>
                              </p:par>
                            </p:childTnLst>
                          </p:cTn>
                        </p:par>
                        <p:par>
                          <p:cTn id="76" fill="hold">
                            <p:stCondLst>
                              <p:cond delay="53251"/>
                            </p:stCondLst>
                            <p:childTnLst>
                              <p:par>
                                <p:cTn id="77" presetID="53" presetClass="entr" presetSubtype="16" fill="hold" grpId="0" nodeType="afterEffect">
                                  <p:stCondLst>
                                    <p:cond delay="5000"/>
                                  </p:stCondLst>
                                  <p:childTnLst>
                                    <p:set>
                                      <p:cBhvr>
                                        <p:cTn id="78" dur="1" fill="hold">
                                          <p:stCondLst>
                                            <p:cond delay="0"/>
                                          </p:stCondLst>
                                        </p:cTn>
                                        <p:tgtEl>
                                          <p:spTgt spid="1268"/>
                                        </p:tgtEl>
                                        <p:attrNameLst>
                                          <p:attrName>style.visibility</p:attrName>
                                        </p:attrNameLst>
                                      </p:cBhvr>
                                      <p:to>
                                        <p:strVal val="visible"/>
                                      </p:to>
                                    </p:set>
                                    <p:anim calcmode="lin" valueType="num">
                                      <p:cBhvr>
                                        <p:cTn id="79" dur="500" fill="hold"/>
                                        <p:tgtEl>
                                          <p:spTgt spid="1268"/>
                                        </p:tgtEl>
                                        <p:attrNameLst>
                                          <p:attrName>ppt_w</p:attrName>
                                        </p:attrNameLst>
                                      </p:cBhvr>
                                      <p:tavLst>
                                        <p:tav tm="0">
                                          <p:val>
                                            <p:fltVal val="0"/>
                                          </p:val>
                                        </p:tav>
                                        <p:tav tm="100000">
                                          <p:val>
                                            <p:strVal val="#ppt_w"/>
                                          </p:val>
                                        </p:tav>
                                      </p:tavLst>
                                    </p:anim>
                                    <p:anim calcmode="lin" valueType="num">
                                      <p:cBhvr>
                                        <p:cTn id="80" dur="500" fill="hold"/>
                                        <p:tgtEl>
                                          <p:spTgt spid="1268"/>
                                        </p:tgtEl>
                                        <p:attrNameLst>
                                          <p:attrName>ppt_h</p:attrName>
                                        </p:attrNameLst>
                                      </p:cBhvr>
                                      <p:tavLst>
                                        <p:tav tm="0">
                                          <p:val>
                                            <p:fltVal val="0"/>
                                          </p:val>
                                        </p:tav>
                                        <p:tav tm="100000">
                                          <p:val>
                                            <p:strVal val="#ppt_h"/>
                                          </p:val>
                                        </p:tav>
                                      </p:tavLst>
                                    </p:anim>
                                    <p:animEffect transition="in" filter="fade">
                                      <p:cBhvr>
                                        <p:cTn id="81" dur="500"/>
                                        <p:tgtEl>
                                          <p:spTgt spid="12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1271"/>
                </p:tgtEl>
              </p:cMediaNode>
            </p:audio>
          </p:childTnLst>
        </p:cTn>
      </p:par>
    </p:tnLst>
    <p:bldLst>
      <p:bldP spid="1260" grpId="0" animBg="1" autoUpdateAnimBg="0"/>
      <p:bldP spid="1264" grpId="0" animBg="1" autoUpdateAnimBg="0"/>
      <p:bldP spid="1264" grpId="1" animBg="1" autoUpdateAnimBg="0"/>
      <p:bldP spid="1265" grpId="0" animBg="1" autoUpdateAnimBg="0"/>
      <p:bldP spid="1265" grpId="1" animBg="1" autoUpdateAnimBg="0"/>
      <p:bldP spid="1266" grpId="0" animBg="1" autoUpdateAnimBg="0"/>
      <p:bldP spid="1266" grpId="1" animBg="1" autoUpdateAnimBg="0"/>
      <p:bldP spid="1267" grpId="0" animBg="1" autoUpdateAnimBg="0"/>
      <p:bldP spid="1267" grpId="1" animBg="1" autoUpdateAnimBg="0"/>
      <p:bldP spid="1268" grpId="0" animBg="1" autoUpdateAnimBg="0"/>
    </p:bldLst>
  </p:timing>
  <p:extLst mod="1"/>
</p:sld>
</file>

<file path=ppt/theme/theme1.xml><?xml version="1.0" encoding="utf-8"?>
<a:theme xmlns:a="http://schemas.openxmlformats.org/drawingml/2006/main" name="4_エンジニア">
  <a:themeElements>
    <a:clrScheme name="ライトアップ">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エンジニア">
      <a:majorFont>
        <a:latin typeface="Segoe UI"/>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エンジニア">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tileRect/>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tileRect/>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tileRect/>
        </a:gradFill>
        <a:gradFill rotWithShape="1">
          <a:gsLst>
            <a:gs pos="0">
              <a:schemeClr val="phClr">
                <a:tint val="78000"/>
                <a:satMod val="220000"/>
              </a:schemeClr>
            </a:gs>
            <a:gs pos="100000">
              <a:schemeClr val="phClr">
                <a:shade val="35000"/>
                <a:satMod val="155000"/>
              </a:schemeClr>
            </a:gs>
          </a:gsLst>
          <a:path path="circle">
            <a:fillToRect l="60000" t="50000" r="40000" b="50000"/>
          </a:path>
          <a:tileRect/>
        </a:gradFill>
      </a:bgFillStyleLst>
    </a:fmtScheme>
  </a:themeElements>
  <a:objectDefaults/>
  <a:extraClrSchemeLst/>
</a:theme>
</file>

<file path=ppt/theme/theme2.xml><?xml version="1.0" encoding="utf-8"?>
<a:theme xmlns:a="http://schemas.openxmlformats.org/drawingml/2006/main" name="Focus">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41</TotalTime>
  <Words>1284</Words>
  <Application>JUST Focus</Application>
  <Paragraphs>184</Paragraph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14</vt:i4>
      </vt:variant>
    </vt:vector>
  </HeadingPairs>
  <TitlesOfParts>
    <vt:vector size="24" baseType="lpstr">
      <vt:lpstr>AR Pゴシック体S</vt:lpstr>
      <vt:lpstr>AR P勘亭流H</vt:lpstr>
      <vt:lpstr>AR P丸ゴシック体E</vt:lpstr>
      <vt:lpstr>AR P明朝体U</vt:lpstr>
      <vt:lpstr>HGｺﾞｼｯｸM</vt:lpstr>
      <vt:lpstr>ＭＳ Ｐゴシック</vt:lpstr>
      <vt:lpstr>Arial</vt:lpstr>
      <vt:lpstr>Calibri</vt:lpstr>
      <vt:lpstr>Segoe UI</vt:lpstr>
      <vt:lpstr>4_エンジニア</vt:lpstr>
      <vt:lpstr>PowerPoint プレゼンテーション</vt:lpstr>
      <vt:lpstr>蔵造りはなぜ、火事に強いのか？</vt:lpstr>
      <vt:lpstr>蔵造りをつくる中心となる職人（三職）</vt:lpstr>
      <vt:lpstr>鳶：土台づくり</vt:lpstr>
      <vt:lpstr>大工：骨組みづくり</vt:lpstr>
      <vt:lpstr>左官：壁づくり</vt:lpstr>
      <vt:lpstr>左官職人</vt:lpstr>
      <vt:lpstr>川越の蔵造りの特徴</vt:lpstr>
      <vt:lpstr>川越の蔵造りの特徴②</vt:lpstr>
      <vt:lpstr>川越の蔵造りの特徴③</vt:lpstr>
      <vt:lpstr>PowerPoint プレゼンテーション</vt:lpstr>
      <vt:lpstr>PowerPoint プレゼンテーション</vt:lpstr>
      <vt:lpstr>PowerPoint プレゼンテーション</vt:lpstr>
      <vt:lpstr>PowerPoint プレゼンテーション</vt:lpstr>
    </vt:vector>
  </TitlesOfParts>
  <Company>川越市役所</Company>
  <LinksUpToDate>false</LinksUpToDate>
  <SharedDoc>false</SharedDoc>
  <HyperlinksChanged>false</HyperlinksChanged>
  <AppVersion>3.3.5</AppVersion>
  <PresentationFormat>ユーザー設定</PresentationFormat>
  <Slides>14</Slides>
  <Notes>14</Notes>
  <HiddenSlides>0</HiddenSlides>
  <MMClips>14</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Administrator</dc:creator>
  <cp:lastModifiedBy>Administrator</cp:lastModifiedBy>
  <dcterms:created xsi:type="dcterms:W3CDTF">2020-06-03T02:17:28Z</dcterms:created>
  <dcterms:modified xsi:type="dcterms:W3CDTF">2020-09-11T05:28:33Z</dcterms:modified>
  <cp:contentStatus>最終版</cp:contentStatus>
  <cp:revision>39</cp:revision>
</cp:coreProperties>
</file>

<file path=docProps/custom.xml><?xml version="1.0" encoding="utf-8"?>
<Properties xmlns:vt="http://schemas.openxmlformats.org/officeDocument/2006/docPropsVTypes" xmlns="http://schemas.openxmlformats.org/officeDocument/2006/custom-properties">
  <property fmtid="{D5CDD505-2E9C-101B-9397-08002B2CF9AE}" pid="2" name="_MarkAsFinal">
    <vt:bool>true</vt:bool>
  </property>
</Properties>
</file>