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docProps/core.xml" ContentType="application/vnd.openxmlformats-package.core-properties+xml"/>
</Types>
</file>

<file path=_rels/.rels>&#65279;<?xml version="1.0" encoding="utf-8"?><Relationships xmlns="http://schemas.openxmlformats.org/package/2006/relationships"><Relationship Type="http://schemas.openxmlformats.org/package/2006/relationships/metadata/thumbnail" Target="docProps/thumbnail.jpeg" Id="rId2" /><Relationship Type="http://schemas.openxmlformats.org/package/2006/relationships/metadata/core-properties" Target="docProps/core.xml" Id="rId3" /><Relationship Type="http://schemas.openxmlformats.org/officeDocument/2006/relationships/extended-properties" Target="docProps/app.xml" Id="rId4" /><Relationship Type="http://schemas.openxmlformats.org/officeDocument/2006/relationships/custom-properties" Target="docProps/custom.xml" Id="rId5" /><Relationship Type="http://schemas.openxmlformats.org/officeDocument/2006/relationships/officeDocument" Target="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3"/>
  </p:notesMasterIdLst>
  <p:sldIdLst>
    <p:sldId id="263" r:id="rId4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32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厚生労働省ネットワークシステム" initials="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71FF"/>
    <a:srgbClr val="385D8A"/>
    <a:srgbClr val="FFFF99"/>
    <a:srgbClr val="CFDDED"/>
    <a:srgbClr val="FFD5FF"/>
    <a:srgbClr val="FFE1FF"/>
    <a:srgbClr val="FF99FF"/>
    <a:srgbClr val="FF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スタイル 1 - アクセント 1">
    <a:wholeTbl>
      <a:tcTxStyle>
        <a:fontRef idx="minor">
          <a:srgbClr val="00000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/>
    <p:restoredTop sz="99647" autoAdjust="0"/>
  </p:normalViewPr>
  <p:slideViewPr>
    <p:cSldViewPr showGuides="1">
      <p:cViewPr>
        <p:scale>
          <a:sx n="100" d="100"/>
          <a:sy n="100" d="100"/>
        </p:scale>
        <p:origin x="-1392" y="-72"/>
      </p:cViewPr>
      <p:guideLst>
        <p:guide orient="horz" pos="3120"/>
        <p:guide pos="32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theme" Target="theme/theme1.xml" Id="rId1" /><Relationship Type="http://schemas.openxmlformats.org/officeDocument/2006/relationships/slideMaster" Target="slideMasters/slideMaster1.xml" Id="rId2" /><Relationship Type="http://schemas.openxmlformats.org/officeDocument/2006/relationships/notesMaster" Target="notesMasters/notesMaster1.xml" Id="rId3" /><Relationship Type="http://schemas.openxmlformats.org/officeDocument/2006/relationships/slide" Target="slides/slide1.xml" Id="rId4" /><Relationship Type="http://schemas.openxmlformats.org/officeDocument/2006/relationships/presProps" Target="presProps.xml" Id="rId5" /><Relationship Type="http://schemas.openxmlformats.org/officeDocument/2006/relationships/viewProps" Target="viewProps.xml" Id="rId6" /><Relationship Type="http://schemas.openxmlformats.org/officeDocument/2006/relationships/tableStyles" Target="tableStyles.xml" Id="rId7" /><Relationship Type="http://schemas.openxmlformats.org/officeDocument/2006/relationships/commentAuthors" Target="commentAuthors.xml" Id="rId8" /></Relationships>
</file>

<file path=ppt/notesMasters/_rels/notesMaster1.xml.rels>&#65279;<?xml version="1.0" encoding="utf-8"?><Relationships xmlns="http://schemas.openxmlformats.org/package/2006/relationships"><Relationship Type="http://schemas.openxmlformats.org/officeDocument/2006/relationships/theme" Target="../theme/theme2.xml" Id="rId1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2" y="0"/>
            <a:ext cx="2918621" cy="493237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CCB9401C-8304-45BF-87F2-FC885E361F83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9150" y="741363"/>
            <a:ext cx="2557463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686538"/>
            <a:ext cx="5387982" cy="4439132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2" y="9371501"/>
            <a:ext cx="2918621" cy="493236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40BEA1EB-C0B8-4384-BA61-6A4662EFEF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233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0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11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6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7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8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_rels/slideLayout9.xml.rels>&#65279;<?xml version="1.0" encoding="utf-8"?><Relationships xmlns="http://schemas.openxmlformats.org/package/2006/relationships"><Relationship Type="http://schemas.openxmlformats.org/officeDocument/2006/relationships/slideMaster" Target="../slideMasters/slideMaster1.xml" Id="rId1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5585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791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35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183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064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6727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912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26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770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071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6879087"/>
      </p:ext>
    </p:extLst>
  </p:cSld>
  <p:clrMapOvr>
    <a:masterClrMapping/>
  </p:clrMapOvr>
</p:sldLayout>
</file>

<file path=ppt/slideMasters/_rels/slideMaster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Relationship Type="http://schemas.openxmlformats.org/officeDocument/2006/relationships/slideLayout" Target="../slideLayouts/slideLayout2.xml" Id="rId2" /><Relationship Type="http://schemas.openxmlformats.org/officeDocument/2006/relationships/slideLayout" Target="../slideLayouts/slideLayout3.xml" Id="rId3" /><Relationship Type="http://schemas.openxmlformats.org/officeDocument/2006/relationships/slideLayout" Target="../slideLayouts/slideLayout4.xml" Id="rId4" /><Relationship Type="http://schemas.openxmlformats.org/officeDocument/2006/relationships/slideLayout" Target="../slideLayouts/slideLayout5.xml" Id="rId5" /><Relationship Type="http://schemas.openxmlformats.org/officeDocument/2006/relationships/slideLayout" Target="../slideLayouts/slideLayout6.xml" Id="rId6" /><Relationship Type="http://schemas.openxmlformats.org/officeDocument/2006/relationships/slideLayout" Target="../slideLayouts/slideLayout7.xml" Id="rId7" /><Relationship Type="http://schemas.openxmlformats.org/officeDocument/2006/relationships/slideLayout" Target="../slideLayouts/slideLayout8.xml" Id="rId8" /><Relationship Type="http://schemas.openxmlformats.org/officeDocument/2006/relationships/slideLayout" Target="../slideLayouts/slideLayout9.xml" Id="rId9" /><Relationship Type="http://schemas.openxmlformats.org/officeDocument/2006/relationships/slideLayout" Target="../slideLayouts/slideLayout10.xml" Id="rId10" /><Relationship Type="http://schemas.openxmlformats.org/officeDocument/2006/relationships/slideLayout" Target="../slideLayouts/slideLayout11.xml" Id="rId11" /><Relationship Type="http://schemas.openxmlformats.org/officeDocument/2006/relationships/theme" Target="../theme/theme1.xml" Id="rId12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26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2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D913-B4A1-4212-9C55-AFCF4E0BA566}" type="datetimeFigureOut">
              <a:rPr kumimoji="1" lang="ja-JP" altLang="en-US" smtClean="0"/>
              <a:t>2016/10/17</a:t>
            </a:fld>
            <a:endParaRPr kumimoji="1" lang="ja-JP" altLang="en-US"/>
          </a:p>
        </p:txBody>
      </p:sp>
      <p:sp>
        <p:nvSpPr>
          <p:cNvPr id="102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8A44-50A9-42CD-A505-A90B2C49417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247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?><Relationships xmlns="http://schemas.openxmlformats.org/package/2006/relationships"><Relationship Type="http://schemas.openxmlformats.org/officeDocument/2006/relationships/slideLayout" Target="../slideLayouts/slideLayout1.xml" Id="rId1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角丸四角形 69"/>
          <p:cNvSpPr/>
          <p:nvPr/>
        </p:nvSpPr>
        <p:spPr>
          <a:xfrm>
            <a:off x="169623" y="1532967"/>
            <a:ext cx="6574393" cy="8142505"/>
          </a:xfrm>
          <a:prstGeom prst="roundRect">
            <a:avLst>
              <a:gd name="adj" fmla="val 4998"/>
            </a:avLst>
          </a:prstGeom>
          <a:solidFill>
            <a:srgbClr val="FFE1FF"/>
          </a:solidFill>
          <a:ln>
            <a:solidFill>
              <a:srgbClr val="FF7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dirty="0"/>
          </a:p>
        </p:txBody>
      </p:sp>
      <p:sp>
        <p:nvSpPr>
          <p:cNvPr id="1108" name="正方形/長方形 1035"/>
          <p:cNvSpPr/>
          <p:nvPr/>
        </p:nvSpPr>
        <p:spPr>
          <a:xfrm>
            <a:off x="0" y="0"/>
            <a:ext cx="6858000" cy="1394468"/>
          </a:xfrm>
          <a:prstGeom prst="rect">
            <a:avLst/>
          </a:prstGeom>
          <a:solidFill>
            <a:srgbClr val="CFD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/>
          </a:p>
        </p:txBody>
      </p:sp>
      <p:sp>
        <p:nvSpPr>
          <p:cNvPr id="1109" name="サブタイトル 3"/>
          <p:cNvSpPr>
            <a:spLocks noGrp="1"/>
          </p:cNvSpPr>
          <p:nvPr>
            <p:ph type="subTitle" idx="1"/>
          </p:nvPr>
        </p:nvSpPr>
        <p:spPr>
          <a:xfrm>
            <a:off x="116633" y="92496"/>
            <a:ext cx="3960439" cy="360000"/>
          </a:xfrm>
          <a:prstGeom prst="roundRect">
            <a:avLst>
              <a:gd name="adj" fmla="val 50000"/>
            </a:avLst>
          </a:prstGeom>
          <a:solidFill>
            <a:srgbClr val="385D8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6000" tIns="54000" rIns="0" bIns="0" rtlCol="0" anchor="ctr" anchorCtr="0">
            <a:noAutofit/>
          </a:bodyPr>
          <a:lstStyle/>
          <a:p>
            <a:r>
              <a:rPr lang="ja-JP" altLang="en-US" sz="1800" dirty="0" smtClean="0">
                <a:solidFill>
                  <a:srgbClr val="FFFF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  <a:cs typeface="メイリオ" panose="020B0604030504040204" pitchFamily="50" charset="-128"/>
              </a:rPr>
              <a:t>あなたの施術所は大丈夫ですか？</a:t>
            </a:r>
            <a:endParaRPr lang="ja-JP" altLang="en-US" sz="1800" dirty="0">
              <a:solidFill>
                <a:srgbClr val="FFFF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0" name="テキスト ボックス 10"/>
          <p:cNvSpPr txBox="1"/>
          <p:nvPr/>
        </p:nvSpPr>
        <p:spPr>
          <a:xfrm>
            <a:off x="59763" y="654674"/>
            <a:ext cx="6385908" cy="5668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3700"/>
              </a:lnSpc>
            </a:pPr>
            <a:r>
              <a:rPr lang="ja-JP" alt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施術所の広告事項について</a:t>
            </a:r>
            <a:endParaRPr kumimoji="1" lang="ja-JP" alt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114" name="テキスト ボックス 40"/>
          <p:cNvSpPr txBox="1"/>
          <p:nvPr/>
        </p:nvSpPr>
        <p:spPr>
          <a:xfrm>
            <a:off x="352698" y="1640632"/>
            <a:ext cx="62534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広告は、看板、印刷物など、目に触れるものが対象となります。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以下の認められている事項のほかは、何人も、いかなる方法による</a:t>
            </a:r>
            <a:r>
              <a:rPr lang="ja-JP" altLang="en-US" sz="1400" b="1" dirty="0" err="1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問わず、広告をしてはならないとされています。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なお、違反した者は、３０万円以下の罰金に処せられることがあります。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5" name="テキスト ボックス 42"/>
          <p:cNvSpPr txBox="1"/>
          <p:nvPr/>
        </p:nvSpPr>
        <p:spPr>
          <a:xfrm>
            <a:off x="304583" y="2649538"/>
            <a:ext cx="6638720" cy="6263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</a:t>
            </a:r>
            <a:r>
              <a:rPr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あん摩マツサージ指圧師、はり師、きゆう師等に関する法律</a:t>
            </a:r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＞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以下の事項は、広告可能な事項となります。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（法第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条）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・施術者である旨並びに施術者の氏名及び住所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・あん摩マツサージ指圧師、はり師、きゆう師等に関する法律第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条に規定する業務の種類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・施術所の名称、電話番号及び所在地の場所を表示する事項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・施術日又は施術時間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・その他厚生労働大臣が指定する事項（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その他厚生労働大臣が指定する事項は以下のとおりです。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日付厚生省告示第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69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日付厚生省医政局長通知）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・もみりょうじ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・やいと、</a:t>
            </a:r>
            <a:r>
              <a:rPr lang="ja-JP" altLang="en-US" sz="105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えつ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・小児鍼（はり）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法第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条の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第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項前段の規定による届出をした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旨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開設の届出をした旨）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・医療保険料用支給申請ができる旨（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申請について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は医師の同意が必要な旨を明示する場合に限る。）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・予約に基づく施術の実施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・休日又は夜間における施術の実施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・出張による施術の実施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・駐車設備に関する事項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＜柔道整復師法＞</a:t>
            </a:r>
            <a:endParaRPr lang="en-US" altLang="ja-JP" sz="1200" b="1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以下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の事項は、広告可能な事項となります。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（法第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条第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項）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・柔道整復師である旨並びにその氏名及び住所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・施術所の名称、電話番号及び所在の場所を表示する事項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・施術日又は施術時間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・その他厚生労働大臣が指定する事項（</a:t>
            </a:r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その他厚生労働大臣が指定する事項は以下のとおりです。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（平成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日付厚生省告示第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70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号、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平成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28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00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日付厚生省医政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局長通知）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・ほねつぎ（又は接骨）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法第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19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条第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項前段の規定による届出をした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旨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開設の届出をした旨）</a:t>
            </a:r>
            <a:endParaRPr lang="en-US" altLang="ja-JP" sz="100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・医療保険療養費支給申請ができる旨（脱臼又は骨折の患部の施術に係る申請については医師の同意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が必要な旨を明示する場合に限る。）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・予約に基づく施術の実施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・休日又は夜間における施術の実施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・出張による施術の実施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・駐車設備に関する事項</a:t>
            </a:r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050" dirty="0" smtClean="0"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116" name="テキスト ボックス 7"/>
          <p:cNvSpPr txBox="1"/>
          <p:nvPr/>
        </p:nvSpPr>
        <p:spPr>
          <a:xfrm>
            <a:off x="198024" y="8435737"/>
            <a:ext cx="64080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 smtClean="0"/>
              <a:t>違反の多い広告事例（一例）</a:t>
            </a:r>
            <a:endParaRPr kumimoji="1" lang="en-US" altLang="ja-JP" sz="1600" b="1" dirty="0" smtClean="0"/>
          </a:p>
          <a:p>
            <a:r>
              <a:rPr lang="ja-JP" altLang="en-US" sz="1400" b="1" dirty="0" smtClean="0"/>
              <a:t>　</a:t>
            </a:r>
            <a:r>
              <a:rPr lang="en-US" altLang="ja-JP" sz="1200" b="1" dirty="0" smtClean="0"/>
              <a:t>『</a:t>
            </a:r>
            <a:r>
              <a:rPr lang="ja-JP" altLang="en-US" sz="1200" b="1" dirty="0" smtClean="0"/>
              <a:t>各種保険取扱</a:t>
            </a:r>
            <a:r>
              <a:rPr lang="en-US" altLang="ja-JP" sz="1200" b="1" dirty="0" smtClean="0"/>
              <a:t>』</a:t>
            </a:r>
            <a:r>
              <a:rPr lang="ja-JP" altLang="en-US" sz="1200" b="1" dirty="0" err="1" smtClean="0"/>
              <a:t>、</a:t>
            </a:r>
            <a:r>
              <a:rPr lang="en-US" altLang="ja-JP" sz="1200" b="1" dirty="0" smtClean="0"/>
              <a:t>『</a:t>
            </a:r>
            <a:r>
              <a:rPr lang="ja-JP" altLang="en-US" sz="1200" b="1" dirty="0" smtClean="0"/>
              <a:t>交通事故</a:t>
            </a:r>
            <a:r>
              <a:rPr lang="en-US" altLang="ja-JP" sz="1200" b="1" dirty="0" smtClean="0"/>
              <a:t>』</a:t>
            </a:r>
            <a:r>
              <a:rPr lang="ja-JP" altLang="en-US" sz="1200" b="1" dirty="0" err="1" smtClean="0"/>
              <a:t>、</a:t>
            </a:r>
            <a:r>
              <a:rPr lang="en-US" altLang="ja-JP" sz="1200" b="1" dirty="0" smtClean="0"/>
              <a:t>『</a:t>
            </a:r>
            <a:r>
              <a:rPr lang="ja-JP" altLang="en-US" sz="1200" b="1" dirty="0" smtClean="0"/>
              <a:t>料金</a:t>
            </a:r>
            <a:r>
              <a:rPr lang="en-US" altLang="ja-JP" sz="1200" b="1" dirty="0" smtClean="0"/>
              <a:t>』</a:t>
            </a:r>
            <a:r>
              <a:rPr lang="ja-JP" altLang="en-US" sz="1200" b="1" dirty="0" err="1" smtClean="0"/>
              <a:t>、</a:t>
            </a:r>
            <a:r>
              <a:rPr lang="en-US" altLang="ja-JP" sz="1200" b="1" dirty="0" smtClean="0"/>
              <a:t>『</a:t>
            </a:r>
            <a:r>
              <a:rPr lang="ja-JP" altLang="en-US" sz="1200" b="1" dirty="0" smtClean="0"/>
              <a:t>肩こり、腰痛等の適応症や効果効能</a:t>
            </a:r>
            <a:r>
              <a:rPr lang="en-US" altLang="ja-JP" sz="1200" b="1" dirty="0" smtClean="0"/>
              <a:t>』</a:t>
            </a:r>
            <a:r>
              <a:rPr lang="ja-JP" altLang="en-US" sz="1200" b="1" dirty="0" err="1" smtClean="0"/>
              <a:t>、</a:t>
            </a:r>
            <a:r>
              <a:rPr kumimoji="1" lang="ja-JP" altLang="en-US" sz="1200" b="1" dirty="0" smtClean="0"/>
              <a:t>　</a:t>
            </a:r>
            <a:r>
              <a:rPr kumimoji="1" lang="en-US" altLang="ja-JP" sz="1200" b="1" dirty="0" smtClean="0"/>
              <a:t>『</a:t>
            </a:r>
            <a:r>
              <a:rPr kumimoji="1" lang="ja-JP" altLang="en-US" sz="1200" b="1" dirty="0" smtClean="0"/>
              <a:t>出身校や経歴</a:t>
            </a:r>
            <a:r>
              <a:rPr kumimoji="1" lang="en-US" altLang="ja-JP" sz="1200" b="1" dirty="0" smtClean="0"/>
              <a:t>』</a:t>
            </a:r>
            <a:r>
              <a:rPr kumimoji="1" lang="ja-JP" altLang="en-US" sz="1200" b="1" dirty="0" err="1" smtClean="0"/>
              <a:t>、</a:t>
            </a:r>
            <a:r>
              <a:rPr kumimoji="1" lang="en-US" altLang="ja-JP" sz="1200" b="1" dirty="0" smtClean="0"/>
              <a:t>『</a:t>
            </a:r>
            <a:r>
              <a:rPr kumimoji="1" lang="ja-JP" altLang="en-US" sz="1200" b="1" dirty="0" smtClean="0"/>
              <a:t>技能及び施術方法</a:t>
            </a:r>
            <a:r>
              <a:rPr kumimoji="1" lang="en-US" altLang="ja-JP" sz="1200" b="1" dirty="0" smtClean="0"/>
              <a:t>』</a:t>
            </a:r>
            <a:r>
              <a:rPr kumimoji="1" lang="ja-JP" altLang="en-US" sz="1200" b="1" dirty="0" err="1" smtClean="0"/>
              <a:t>、</a:t>
            </a:r>
            <a:r>
              <a:rPr lang="en-US" altLang="ja-JP" sz="1200" b="1" dirty="0" smtClean="0"/>
              <a:t>『</a:t>
            </a:r>
            <a:r>
              <a:rPr lang="ja-JP" altLang="en-US" sz="1200" b="1" dirty="0" smtClean="0"/>
              <a:t>整体やカイロプラクティック等の法以外の</a:t>
            </a:r>
            <a:r>
              <a:rPr kumimoji="1" lang="ja-JP" altLang="en-US" sz="1200" b="1" dirty="0" smtClean="0"/>
              <a:t>医業</a:t>
            </a:r>
            <a:r>
              <a:rPr kumimoji="1" lang="ja-JP" altLang="en-US" sz="1200" b="1" dirty="0"/>
              <a:t>類似</a:t>
            </a:r>
            <a:r>
              <a:rPr kumimoji="1" lang="ja-JP" altLang="en-US" sz="1200" b="1" dirty="0" smtClean="0"/>
              <a:t>行為</a:t>
            </a:r>
            <a:r>
              <a:rPr kumimoji="1" lang="en-US" altLang="ja-JP" sz="1200" b="1" dirty="0" smtClean="0"/>
              <a:t>』</a:t>
            </a:r>
            <a:r>
              <a:rPr kumimoji="1" lang="ja-JP" altLang="en-US" sz="1200" b="1" smtClean="0"/>
              <a:t>などを広告することは違反です。</a:t>
            </a:r>
            <a:endParaRPr kumimoji="1" lang="ja-JP" alt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3294517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TotalTime>1585</TotalTime>
  <Words>121</Words>
  <Application>JUST Focus</Application>
  <Paragraphs>44</Paragraph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3.2.1</AppVersion>
  <PresentationFormat>ユーザー設定</PresentationFormat>
  <Slides>1</Slides>
  <Notes>0</Notes>
  <HiddenSlides>0</HiddenSlides>
  <MMClips>0</MMClip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プレゼンテーション</dc:title>
  <dc:creator>技</dc:creator>
  <cp:lastModifiedBy>Administrator</cp:lastModifiedBy>
  <cp:lastPrinted>2016-10-13T07:27:42Z</cp:lastPrinted>
  <dcterms:created xsi:type="dcterms:W3CDTF">2016-06-28T02:41:12Z</dcterms:created>
  <dcterms:modified xsi:type="dcterms:W3CDTF">2016-12-16T08:38:35Z</dcterms:modified>
  <cp:revision>203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